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hdphoto10.wdp>
</file>

<file path=ppt/media/hdphoto11.wdp>
</file>

<file path=ppt/media/hdphoto12.wdp>
</file>

<file path=ppt/media/hdphoto13.wdp>
</file>

<file path=ppt/media/hdphoto14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13756F-E858-8041-B0BD-648069D806B1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088DF5-F7C6-4748-AAEB-7AFDBDD491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4859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088DF5-F7C6-4748-AAEB-7AFDBDD4913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42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356A0E-421C-604C-BE67-41E2937DBA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FCA979-BCA6-BE4C-AFC9-FC39CABDAE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657E5A-11AA-5341-B9BE-26427F665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795BDD-19BC-9F42-91FD-55DC6BCC8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26A621-381D-B247-9F78-4B58F18916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81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2AF284-28CE-2C44-8385-D00DDFA9A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82087D-048F-FB44-A99C-49D03AD376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333C8B-F0CB-1049-843C-EE26210B6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460751-86CE-8F44-9376-2FE123E101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B0DA1-6969-C640-B31E-14245396A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481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BBFD067-4A8C-E34B-8B67-6F52563215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EFD5AF-2DE6-EC42-8B56-423780A15A0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BBB02D-DD69-3C46-AFF0-235120C4EA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55C401-1F78-3A48-8FF0-857B6612F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C2821-9296-4343-9228-72FF6D8BF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239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55392B-73E2-8A41-9F42-35EF7E094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917416-35F5-8D47-8B0B-1100089E4F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EF4DA-AC77-3845-8D4C-BF61E0779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3FF9A3-75E2-8849-BF93-702F79BFDD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3FFC9-B7CC-1145-8097-91F9A4A1C4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29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8CE116-EEBE-D84A-937E-09704278E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40138E-F7D2-B942-8D79-369EA628B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37DBD8-9AC4-F341-AB3E-7BC9F0E52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BB76D-7CC8-D546-B535-6002DC35D8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C4547C-AA77-A04F-8AE9-863F13824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24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CBBDD-9803-7444-BA0D-8C3208BC4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B0452F-D054-5144-BDBA-7C69E6195D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912478-975A-664C-B70A-92E883BE7D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B432C7-0193-FA44-8B54-C74BA495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7CB602-9EC1-ED4C-81AC-C94D625E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482259-DF22-DC46-99EA-918A9DD31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3916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195CD-71D8-FD41-8946-DAF82FE5CF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ABA21A-6941-9548-9BCE-3198483160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B5623D-862D-6841-AC26-2E7E630AEA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6A7AB-40CA-474B-B8E4-1121E96C23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D33D0-E418-284A-A459-873E461B14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2D316E-8308-FC49-803A-E150332226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0BAB35-BE33-1642-A121-F8B0A4A3B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A929914-C3BF-9142-BD9A-445AAD9BEF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299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EAC01-2321-B041-9CC5-ECC98B81E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C0C9FD-4A1D-5E45-BA67-B77D92DAB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2C0AB5-B474-6A45-B575-648AFC1BA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6D85AF-2E02-284C-BC88-19092AE63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4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F64C373-72F4-7741-AA4C-D5B115E93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C8049D-AE53-474B-9A25-185542C9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D5A9E-0312-8D4E-A432-67F8B64763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8337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2B7B4-08CC-8140-B183-E24D85C20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FFDE3F-68BB-3F4D-9788-2962F9AFC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233E98-950E-0744-82BB-2B8E58485F1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D8D89B-C540-8844-B153-7299A21A4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C15138-7422-5D4F-AF75-4F1CB335B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7A3EC9-F633-1D4C-B0C6-A81A4EEC1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7380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D7CE2-04BA-F446-A17B-AB173D0FC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2C0BB83-A6E0-9B47-AF30-67CB7CD321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397BC0-A023-6A49-BA52-3DEA31C1C5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387577-6485-F94F-8B02-80765085B7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D207D-1455-D44A-8A32-EA55686615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CAF75D-03BF-B246-B2C8-D56FE830C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3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0E79C8C-100D-C54A-8EB3-B001BED40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7DE8436-FD54-9F4F-8501-1F1EBE8BF1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2438E-195A-7C43-9197-50A7C31DC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AE67C6-DA37-6D49-9705-6C5D118B4F1C}" type="datetimeFigureOut">
              <a:rPr lang="en-US" smtClean="0"/>
              <a:t>4/26/19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A943D-538E-DA47-AA9B-CBB7B755D4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D82B8E-0C4E-D040-8CD6-7294D8B5874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EB72C1-7AD5-E44E-A8D8-881D42B025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442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13" Type="http://schemas.microsoft.com/office/2007/relationships/hdphoto" Target="../media/hdphoto9.wdp"/><Relationship Id="rId18" Type="http://schemas.microsoft.com/office/2007/relationships/hdphoto" Target="../media/hdphoto14.wdp"/><Relationship Id="rId3" Type="http://schemas.openxmlformats.org/officeDocument/2006/relationships/image" Target="../media/image1.png"/><Relationship Id="rId7" Type="http://schemas.microsoft.com/office/2007/relationships/hdphoto" Target="../media/hdphoto3.wdp"/><Relationship Id="rId12" Type="http://schemas.microsoft.com/office/2007/relationships/hdphoto" Target="../media/hdphoto8.wdp"/><Relationship Id="rId17" Type="http://schemas.microsoft.com/office/2007/relationships/hdphoto" Target="../media/hdphoto13.wdp"/><Relationship Id="rId2" Type="http://schemas.openxmlformats.org/officeDocument/2006/relationships/notesSlide" Target="../notesSlides/notesSlide1.xml"/><Relationship Id="rId16" Type="http://schemas.microsoft.com/office/2007/relationships/hdphoto" Target="../media/hdphoto12.wdp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7.wdp"/><Relationship Id="rId5" Type="http://schemas.openxmlformats.org/officeDocument/2006/relationships/image" Target="../media/image2.png"/><Relationship Id="rId15" Type="http://schemas.microsoft.com/office/2007/relationships/hdphoto" Target="../media/hdphoto11.wdp"/><Relationship Id="rId10" Type="http://schemas.microsoft.com/office/2007/relationships/hdphoto" Target="../media/hdphoto6.wdp"/><Relationship Id="rId4" Type="http://schemas.microsoft.com/office/2007/relationships/hdphoto" Target="../media/hdphoto1.wdp"/><Relationship Id="rId9" Type="http://schemas.microsoft.com/office/2007/relationships/hdphoto" Target="../media/hdphoto5.wdp"/><Relationship Id="rId14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110">
            <a:extLst>
              <a:ext uri="{FF2B5EF4-FFF2-40B4-BE49-F238E27FC236}">
                <a16:creationId xmlns:a16="http://schemas.microsoft.com/office/drawing/2014/main" id="{5425C4E5-B082-4D49-AEE4-4B70D2F87727}"/>
              </a:ext>
            </a:extLst>
          </p:cNvPr>
          <p:cNvGrpSpPr/>
          <p:nvPr/>
        </p:nvGrpSpPr>
        <p:grpSpPr>
          <a:xfrm>
            <a:off x="1944335" y="145678"/>
            <a:ext cx="8139151" cy="5363604"/>
            <a:chOff x="1944335" y="145678"/>
            <a:chExt cx="8139151" cy="5363604"/>
          </a:xfrm>
        </p:grpSpPr>
        <p:grpSp>
          <p:nvGrpSpPr>
            <p:cNvPr id="110" name="Group 109">
              <a:extLst>
                <a:ext uri="{FF2B5EF4-FFF2-40B4-BE49-F238E27FC236}">
                  <a16:creationId xmlns:a16="http://schemas.microsoft.com/office/drawing/2014/main" id="{85DB8D9E-8F47-7B40-A98E-5A4620D8B0EE}"/>
                </a:ext>
              </a:extLst>
            </p:cNvPr>
            <p:cNvGrpSpPr/>
            <p:nvPr/>
          </p:nvGrpSpPr>
          <p:grpSpPr>
            <a:xfrm>
              <a:off x="1944335" y="145678"/>
              <a:ext cx="8139151" cy="5363604"/>
              <a:chOff x="1944335" y="145678"/>
              <a:chExt cx="8139151" cy="5363604"/>
            </a:xfrm>
          </p:grpSpPr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CFA6963C-92FA-6041-A387-B8AEF837BCA8}"/>
                  </a:ext>
                </a:extLst>
              </p:cNvPr>
              <p:cNvGrpSpPr/>
              <p:nvPr/>
            </p:nvGrpSpPr>
            <p:grpSpPr>
              <a:xfrm>
                <a:off x="2170552" y="205897"/>
                <a:ext cx="3787086" cy="2467569"/>
                <a:chOff x="1962706" y="232566"/>
                <a:chExt cx="3787086" cy="2467569"/>
              </a:xfrm>
            </p:grpSpPr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9A1DE5AB-1923-BE41-A33F-545C99E5DD29}"/>
                    </a:ext>
                  </a:extLst>
                </p:cNvPr>
                <p:cNvSpPr txBox="1"/>
                <p:nvPr/>
              </p:nvSpPr>
              <p:spPr>
                <a:xfrm>
                  <a:off x="2811741" y="2330803"/>
                  <a:ext cx="2089033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Wild type female</a:t>
                  </a:r>
                </a:p>
              </p:txBody>
            </p:sp>
            <p:grpSp>
              <p:nvGrpSpPr>
                <p:cNvPr id="90" name="Group 89">
                  <a:extLst>
                    <a:ext uri="{FF2B5EF4-FFF2-40B4-BE49-F238E27FC236}">
                      <a16:creationId xmlns:a16="http://schemas.microsoft.com/office/drawing/2014/main" id="{A8BCF3F2-F0AF-6648-A799-8A686C020F76}"/>
                    </a:ext>
                  </a:extLst>
                </p:cNvPr>
                <p:cNvGrpSpPr/>
                <p:nvPr/>
              </p:nvGrpSpPr>
              <p:grpSpPr>
                <a:xfrm>
                  <a:off x="1962706" y="232566"/>
                  <a:ext cx="3787086" cy="1937259"/>
                  <a:chOff x="1962706" y="232566"/>
                  <a:chExt cx="3787086" cy="1937259"/>
                </a:xfrm>
              </p:grpSpPr>
              <p:grpSp>
                <p:nvGrpSpPr>
                  <p:cNvPr id="11" name="Group 10">
                    <a:extLst>
                      <a:ext uri="{FF2B5EF4-FFF2-40B4-BE49-F238E27FC236}">
                        <a16:creationId xmlns:a16="http://schemas.microsoft.com/office/drawing/2014/main" id="{E6F5F4B7-45D3-F243-B0B5-BB7326CC7D6E}"/>
                      </a:ext>
                    </a:extLst>
                  </p:cNvPr>
                  <p:cNvGrpSpPr/>
                  <p:nvPr/>
                </p:nvGrpSpPr>
                <p:grpSpPr>
                  <a:xfrm>
                    <a:off x="1962706" y="312650"/>
                    <a:ext cx="2089033" cy="1857175"/>
                    <a:chOff x="2238910" y="0"/>
                    <a:chExt cx="7714180" cy="6858000"/>
                  </a:xfrm>
                </p:grpSpPr>
                <p:pic>
                  <p:nvPicPr>
                    <p:cNvPr id="4" name="Picture 3">
                      <a:extLst>
                        <a:ext uri="{FF2B5EF4-FFF2-40B4-BE49-F238E27FC236}">
                          <a16:creationId xmlns:a16="http://schemas.microsoft.com/office/drawing/2014/main" id="{DF5C5C42-F1B8-FF45-B8F8-1C7C03914725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rgbClr val="E7E6E6">
                          <a:shade val="45000"/>
                          <a:satMod val="135000"/>
                        </a:srgbClr>
                        <a:prstClr val="white"/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4">
                              <a14:imgEffect>
                                <a14:backgroundRemoval t="9988" b="90762" l="9989" r="92564">
                                  <a14:foregroundMark x1="14131" y1="90623" x2="19978" y2="92072"/>
                                  <a14:foregroundMark x1="19978" y1="92072" x2="26415" y2="90762"/>
                                  <a14:foregroundMark x1="26415" y1="90762" x2="39068" y2="78589"/>
                                  <a14:foregroundMark x1="89345" y1="63795" x2="92952" y2="69538"/>
                                  <a14:foregroundMark x1="92952" y1="69538" x2="90067" y2="76092"/>
                                  <a14:foregroundMark x1="90067" y1="76092" x2="87403" y2="76779"/>
                                  <a14:foregroundMark x1="92397" y1="70474" x2="92564" y2="71348"/>
                                  <a14:foregroundMark x1="47059" y1="16916" x2="52497" y2="10112"/>
                                  <a14:foregroundMark x1="48668" y1="16230" x2="48668" y2="16230"/>
                                  <a14:foregroundMark x1="48668" y1="16230" x2="51887" y2="11174"/>
                                  <a14:foregroundMark x1="26693" y1="20350" x2="21032" y2="17603"/>
                                  <a14:foregroundMark x1="21032" y1="17603" x2="18091" y2="14794"/>
                                  <a14:foregroundMark x1="14872" y1="69659" x2="14872" y2="74407"/>
                                  <a14:foregroundMark x1="14982" y1="69308" x2="15261" y2="68290"/>
                                  <a14:foregroundMark x1="13430" y1="74969" x2="13412" y2="75035"/>
                                  <a14:foregroundMark x1="15261" y1="68290" x2="16149" y2="66854"/>
                                  <a14:foregroundMark x1="84684" y1="78215" x2="87292" y2="77840"/>
                                  <a14:foregroundMark x1="68202" y1="72971" x2="72531" y2="74032"/>
                                  <a14:foregroundMark x1="75025" y1="76163" x2="83407" y2="78402"/>
                                  <a14:backgroundMark x1="45117" y1="75156" x2="51443" y2="74782"/>
                                  <a14:backgroundMark x1="51443" y1="74782" x2="56770" y2="79276"/>
                                  <a14:backgroundMark x1="56770" y1="79276" x2="60322" y2="73471"/>
                                  <a14:backgroundMark x1="60322" y1="73471" x2="88735" y2="81773"/>
                                  <a14:backgroundMark x1="13746" y1="73957" x2="12764" y2="80462"/>
                                  <a14:backgroundMark x1="15205" y1="64295" x2="14517" y2="68851"/>
                                  <a14:backgroundMark x1="12764" y1="80462" x2="13374" y2="95131"/>
                                  <a14:backgroundMark x1="13374" y1="95131" x2="10044" y2="94757"/>
                                  <a14:backgroundMark x1="58768" y1="69538" x2="66149" y2="74469"/>
                                  <a14:backgroundMark x1="66149" y1="74469" x2="69478" y2="78402"/>
                                  <a14:backgroundMark x1="13263" y1="70474" x2="12930" y2="74594"/>
                                  <a14:backgroundMark x1="13596" y1="69725" x2="12930" y2="72784"/>
                                  <a14:backgroundMark x1="68868" y1="74407" x2="76693" y2="78027"/>
                                  <a14:backgroundMark x1="14040" y1="69039" x2="12930" y2="73845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238910" y="0"/>
                      <a:ext cx="7714180" cy="68580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5" name="Freeform 4">
                      <a:extLst>
                        <a:ext uri="{FF2B5EF4-FFF2-40B4-BE49-F238E27FC236}">
                          <a16:creationId xmlns:a16="http://schemas.microsoft.com/office/drawing/2014/main" id="{ABB0BD90-0FCB-F345-A6C4-63576D04DF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84124" y="837080"/>
                      <a:ext cx="244773" cy="330605"/>
                    </a:xfrm>
                    <a:custGeom>
                      <a:avLst/>
                      <a:gdLst>
                        <a:gd name="connsiteX0" fmla="*/ 120203 w 244773"/>
                        <a:gd name="connsiteY0" fmla="*/ 47 h 330605"/>
                        <a:gd name="connsiteX1" fmla="*/ 150253 w 244773"/>
                        <a:gd name="connsiteY1" fmla="*/ 12926 h 330605"/>
                        <a:gd name="connsiteX2" fmla="*/ 163132 w 244773"/>
                        <a:gd name="connsiteY2" fmla="*/ 38683 h 330605"/>
                        <a:gd name="connsiteX3" fmla="*/ 184597 w 244773"/>
                        <a:gd name="connsiteY3" fmla="*/ 60148 h 330605"/>
                        <a:gd name="connsiteX4" fmla="*/ 188890 w 244773"/>
                        <a:gd name="connsiteY4" fmla="*/ 73027 h 330605"/>
                        <a:gd name="connsiteX5" fmla="*/ 214648 w 244773"/>
                        <a:gd name="connsiteY5" fmla="*/ 111664 h 330605"/>
                        <a:gd name="connsiteX6" fmla="*/ 223234 w 244773"/>
                        <a:gd name="connsiteY6" fmla="*/ 124543 h 330605"/>
                        <a:gd name="connsiteX7" fmla="*/ 236113 w 244773"/>
                        <a:gd name="connsiteY7" fmla="*/ 150300 h 330605"/>
                        <a:gd name="connsiteX8" fmla="*/ 240406 w 244773"/>
                        <a:gd name="connsiteY8" fmla="*/ 163179 h 330605"/>
                        <a:gd name="connsiteX9" fmla="*/ 240406 w 244773"/>
                        <a:gd name="connsiteY9" fmla="*/ 300554 h 330605"/>
                        <a:gd name="connsiteX10" fmla="*/ 236113 w 244773"/>
                        <a:gd name="connsiteY10" fmla="*/ 313433 h 330605"/>
                        <a:gd name="connsiteX11" fmla="*/ 223234 w 244773"/>
                        <a:gd name="connsiteY11" fmla="*/ 317726 h 330605"/>
                        <a:gd name="connsiteX12" fmla="*/ 197476 w 244773"/>
                        <a:gd name="connsiteY12" fmla="*/ 330605 h 330605"/>
                        <a:gd name="connsiteX13" fmla="*/ 107324 w 244773"/>
                        <a:gd name="connsiteY13" fmla="*/ 322019 h 330605"/>
                        <a:gd name="connsiteX14" fmla="*/ 81566 w 244773"/>
                        <a:gd name="connsiteY14" fmla="*/ 313433 h 330605"/>
                        <a:gd name="connsiteX15" fmla="*/ 68687 w 244773"/>
                        <a:gd name="connsiteY15" fmla="*/ 304847 h 330605"/>
                        <a:gd name="connsiteX16" fmla="*/ 51515 w 244773"/>
                        <a:gd name="connsiteY16" fmla="*/ 279089 h 330605"/>
                        <a:gd name="connsiteX17" fmla="*/ 42930 w 244773"/>
                        <a:gd name="connsiteY17" fmla="*/ 266210 h 330605"/>
                        <a:gd name="connsiteX18" fmla="*/ 30051 w 244773"/>
                        <a:gd name="connsiteY18" fmla="*/ 240452 h 330605"/>
                        <a:gd name="connsiteX19" fmla="*/ 25758 w 244773"/>
                        <a:gd name="connsiteY19" fmla="*/ 227574 h 330605"/>
                        <a:gd name="connsiteX20" fmla="*/ 17172 w 244773"/>
                        <a:gd name="connsiteY20" fmla="*/ 214695 h 330605"/>
                        <a:gd name="connsiteX21" fmla="*/ 4293 w 244773"/>
                        <a:gd name="connsiteY21" fmla="*/ 176058 h 330605"/>
                        <a:gd name="connsiteX22" fmla="*/ 0 w 244773"/>
                        <a:gd name="connsiteY22" fmla="*/ 163179 h 330605"/>
                        <a:gd name="connsiteX23" fmla="*/ 12879 w 244773"/>
                        <a:gd name="connsiteY23" fmla="*/ 85906 h 330605"/>
                        <a:gd name="connsiteX24" fmla="*/ 25758 w 244773"/>
                        <a:gd name="connsiteY24" fmla="*/ 60148 h 330605"/>
                        <a:gd name="connsiteX25" fmla="*/ 51515 w 244773"/>
                        <a:gd name="connsiteY25" fmla="*/ 42976 h 330605"/>
                        <a:gd name="connsiteX26" fmla="*/ 77273 w 244773"/>
                        <a:gd name="connsiteY26" fmla="*/ 21512 h 330605"/>
                        <a:gd name="connsiteX27" fmla="*/ 90152 w 244773"/>
                        <a:gd name="connsiteY27" fmla="*/ 17219 h 330605"/>
                        <a:gd name="connsiteX28" fmla="*/ 120203 w 244773"/>
                        <a:gd name="connsiteY28" fmla="*/ 47 h 330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44773" h="330605">
                          <a:moveTo>
                            <a:pt x="120203" y="47"/>
                          </a:moveTo>
                          <a:cubicBezTo>
                            <a:pt x="130220" y="-668"/>
                            <a:pt x="141186" y="6881"/>
                            <a:pt x="150253" y="12926"/>
                          </a:cubicBezTo>
                          <a:cubicBezTo>
                            <a:pt x="159480" y="19077"/>
                            <a:pt x="158846" y="30112"/>
                            <a:pt x="163132" y="38683"/>
                          </a:cubicBezTo>
                          <a:cubicBezTo>
                            <a:pt x="170287" y="52993"/>
                            <a:pt x="171718" y="51562"/>
                            <a:pt x="184597" y="60148"/>
                          </a:cubicBezTo>
                          <a:cubicBezTo>
                            <a:pt x="186028" y="64441"/>
                            <a:pt x="186692" y="69071"/>
                            <a:pt x="188890" y="73027"/>
                          </a:cubicBezTo>
                          <a:lnTo>
                            <a:pt x="214648" y="111664"/>
                          </a:lnTo>
                          <a:cubicBezTo>
                            <a:pt x="217510" y="115957"/>
                            <a:pt x="221602" y="119648"/>
                            <a:pt x="223234" y="124543"/>
                          </a:cubicBezTo>
                          <a:cubicBezTo>
                            <a:pt x="234025" y="156915"/>
                            <a:pt x="219468" y="117010"/>
                            <a:pt x="236113" y="150300"/>
                          </a:cubicBezTo>
                          <a:cubicBezTo>
                            <a:pt x="238137" y="154347"/>
                            <a:pt x="238975" y="158886"/>
                            <a:pt x="240406" y="163179"/>
                          </a:cubicBezTo>
                          <a:cubicBezTo>
                            <a:pt x="243543" y="229052"/>
                            <a:pt x="248425" y="244420"/>
                            <a:pt x="240406" y="300554"/>
                          </a:cubicBezTo>
                          <a:cubicBezTo>
                            <a:pt x="239766" y="305034"/>
                            <a:pt x="239313" y="310233"/>
                            <a:pt x="236113" y="313433"/>
                          </a:cubicBezTo>
                          <a:cubicBezTo>
                            <a:pt x="232913" y="316633"/>
                            <a:pt x="227281" y="315702"/>
                            <a:pt x="223234" y="317726"/>
                          </a:cubicBezTo>
                          <a:cubicBezTo>
                            <a:pt x="189946" y="334370"/>
                            <a:pt x="229848" y="319814"/>
                            <a:pt x="197476" y="330605"/>
                          </a:cubicBezTo>
                          <a:cubicBezTo>
                            <a:pt x="181966" y="329497"/>
                            <a:pt x="129708" y="327185"/>
                            <a:pt x="107324" y="322019"/>
                          </a:cubicBezTo>
                          <a:cubicBezTo>
                            <a:pt x="98505" y="319984"/>
                            <a:pt x="89096" y="318453"/>
                            <a:pt x="81566" y="313433"/>
                          </a:cubicBezTo>
                          <a:lnTo>
                            <a:pt x="68687" y="304847"/>
                          </a:lnTo>
                          <a:lnTo>
                            <a:pt x="51515" y="279089"/>
                          </a:lnTo>
                          <a:cubicBezTo>
                            <a:pt x="48653" y="274796"/>
                            <a:pt x="44562" y="271105"/>
                            <a:pt x="42930" y="266210"/>
                          </a:cubicBezTo>
                          <a:cubicBezTo>
                            <a:pt x="32141" y="233842"/>
                            <a:pt x="46694" y="273737"/>
                            <a:pt x="30051" y="240452"/>
                          </a:cubicBezTo>
                          <a:cubicBezTo>
                            <a:pt x="28027" y="236405"/>
                            <a:pt x="27782" y="231621"/>
                            <a:pt x="25758" y="227574"/>
                          </a:cubicBezTo>
                          <a:cubicBezTo>
                            <a:pt x="23451" y="222959"/>
                            <a:pt x="19267" y="219410"/>
                            <a:pt x="17172" y="214695"/>
                          </a:cubicBezTo>
                          <a:lnTo>
                            <a:pt x="4293" y="176058"/>
                          </a:lnTo>
                          <a:lnTo>
                            <a:pt x="0" y="163179"/>
                          </a:lnTo>
                          <a:cubicBezTo>
                            <a:pt x="3240" y="137260"/>
                            <a:pt x="5676" y="111117"/>
                            <a:pt x="12879" y="85906"/>
                          </a:cubicBezTo>
                          <a:cubicBezTo>
                            <a:pt x="15358" y="77229"/>
                            <a:pt x="18590" y="66420"/>
                            <a:pt x="25758" y="60148"/>
                          </a:cubicBezTo>
                          <a:cubicBezTo>
                            <a:pt x="33524" y="53353"/>
                            <a:pt x="44218" y="50273"/>
                            <a:pt x="51515" y="42976"/>
                          </a:cubicBezTo>
                          <a:cubicBezTo>
                            <a:pt x="61011" y="33480"/>
                            <a:pt x="65317" y="27489"/>
                            <a:pt x="77273" y="21512"/>
                          </a:cubicBezTo>
                          <a:cubicBezTo>
                            <a:pt x="81321" y="19488"/>
                            <a:pt x="86105" y="19243"/>
                            <a:pt x="90152" y="17219"/>
                          </a:cubicBezTo>
                          <a:cubicBezTo>
                            <a:pt x="99861" y="12365"/>
                            <a:pt x="110186" y="762"/>
                            <a:pt x="120203" y="47"/>
                          </a:cubicBez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9" name="Freeform 8">
                      <a:extLst>
                        <a:ext uri="{FF2B5EF4-FFF2-40B4-BE49-F238E27FC236}">
                          <a16:creationId xmlns:a16="http://schemas.microsoft.com/office/drawing/2014/main" id="{059A31CE-4702-7049-BE29-392660250F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21922" y="734096"/>
                      <a:ext cx="283419" cy="244698"/>
                    </a:xfrm>
                    <a:custGeom>
                      <a:avLst/>
                      <a:gdLst>
                        <a:gd name="connsiteX0" fmla="*/ 21548 w 266247"/>
                        <a:gd name="connsiteY0" fmla="*/ 55808 h 244698"/>
                        <a:gd name="connsiteX1" fmla="*/ 84 w 266247"/>
                        <a:gd name="connsiteY1" fmla="*/ 25758 h 244698"/>
                        <a:gd name="connsiteX2" fmla="*/ 12963 w 266247"/>
                        <a:gd name="connsiteY2" fmla="*/ 17172 h 244698"/>
                        <a:gd name="connsiteX3" fmla="*/ 34427 w 266247"/>
                        <a:gd name="connsiteY3" fmla="*/ 0 h 244698"/>
                        <a:gd name="connsiteX4" fmla="*/ 158923 w 266247"/>
                        <a:gd name="connsiteY4" fmla="*/ 12879 h 244698"/>
                        <a:gd name="connsiteX5" fmla="*/ 197560 w 266247"/>
                        <a:gd name="connsiteY5" fmla="*/ 21465 h 244698"/>
                        <a:gd name="connsiteX6" fmla="*/ 206146 w 266247"/>
                        <a:gd name="connsiteY6" fmla="*/ 34343 h 244698"/>
                        <a:gd name="connsiteX7" fmla="*/ 223317 w 266247"/>
                        <a:gd name="connsiteY7" fmla="*/ 72980 h 244698"/>
                        <a:gd name="connsiteX8" fmla="*/ 236196 w 266247"/>
                        <a:gd name="connsiteY8" fmla="*/ 77273 h 244698"/>
                        <a:gd name="connsiteX9" fmla="*/ 240489 w 266247"/>
                        <a:gd name="connsiteY9" fmla="*/ 90152 h 244698"/>
                        <a:gd name="connsiteX10" fmla="*/ 257661 w 266247"/>
                        <a:gd name="connsiteY10" fmla="*/ 115910 h 244698"/>
                        <a:gd name="connsiteX11" fmla="*/ 266247 w 266247"/>
                        <a:gd name="connsiteY11" fmla="*/ 141667 h 244698"/>
                        <a:gd name="connsiteX12" fmla="*/ 257661 w 266247"/>
                        <a:gd name="connsiteY12" fmla="*/ 214648 h 244698"/>
                        <a:gd name="connsiteX13" fmla="*/ 249075 w 266247"/>
                        <a:gd name="connsiteY13" fmla="*/ 240405 h 244698"/>
                        <a:gd name="connsiteX14" fmla="*/ 236196 w 266247"/>
                        <a:gd name="connsiteY14" fmla="*/ 244698 h 244698"/>
                        <a:gd name="connsiteX15" fmla="*/ 223317 w 266247"/>
                        <a:gd name="connsiteY15" fmla="*/ 210355 h 244698"/>
                        <a:gd name="connsiteX16" fmla="*/ 214732 w 266247"/>
                        <a:gd name="connsiteY16" fmla="*/ 184597 h 244698"/>
                        <a:gd name="connsiteX17" fmla="*/ 201853 w 266247"/>
                        <a:gd name="connsiteY17" fmla="*/ 180304 h 244698"/>
                        <a:gd name="connsiteX18" fmla="*/ 180388 w 266247"/>
                        <a:gd name="connsiteY18" fmla="*/ 154546 h 244698"/>
                        <a:gd name="connsiteX19" fmla="*/ 167509 w 266247"/>
                        <a:gd name="connsiteY19" fmla="*/ 141667 h 244698"/>
                        <a:gd name="connsiteX20" fmla="*/ 150337 w 266247"/>
                        <a:gd name="connsiteY20" fmla="*/ 115910 h 244698"/>
                        <a:gd name="connsiteX21" fmla="*/ 124579 w 266247"/>
                        <a:gd name="connsiteY21" fmla="*/ 94445 h 244698"/>
                        <a:gd name="connsiteX22" fmla="*/ 115993 w 266247"/>
                        <a:gd name="connsiteY22" fmla="*/ 81566 h 244698"/>
                        <a:gd name="connsiteX23" fmla="*/ 77357 w 266247"/>
                        <a:gd name="connsiteY23" fmla="*/ 51515 h 244698"/>
                        <a:gd name="connsiteX24" fmla="*/ 51599 w 266247"/>
                        <a:gd name="connsiteY24" fmla="*/ 42929 h 244698"/>
                        <a:gd name="connsiteX25" fmla="*/ 21548 w 266247"/>
                        <a:gd name="connsiteY25" fmla="*/ 55808 h 244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66247" h="244698">
                          <a:moveTo>
                            <a:pt x="21548" y="55808"/>
                          </a:moveTo>
                          <a:cubicBezTo>
                            <a:pt x="14393" y="45791"/>
                            <a:pt x="2754" y="37774"/>
                            <a:pt x="84" y="25758"/>
                          </a:cubicBezTo>
                          <a:cubicBezTo>
                            <a:pt x="-1035" y="20721"/>
                            <a:pt x="9315" y="20820"/>
                            <a:pt x="12963" y="17172"/>
                          </a:cubicBezTo>
                          <a:cubicBezTo>
                            <a:pt x="32381" y="-2247"/>
                            <a:pt x="9354" y="8358"/>
                            <a:pt x="34427" y="0"/>
                          </a:cubicBezTo>
                          <a:cubicBezTo>
                            <a:pt x="124788" y="5315"/>
                            <a:pt x="83370" y="287"/>
                            <a:pt x="158923" y="12879"/>
                          </a:cubicBezTo>
                          <a:cubicBezTo>
                            <a:pt x="189145" y="17916"/>
                            <a:pt x="176423" y="14419"/>
                            <a:pt x="197560" y="21465"/>
                          </a:cubicBezTo>
                          <a:cubicBezTo>
                            <a:pt x="200422" y="25758"/>
                            <a:pt x="204051" y="29628"/>
                            <a:pt x="206146" y="34343"/>
                          </a:cubicBezTo>
                          <a:cubicBezTo>
                            <a:pt x="210125" y="43295"/>
                            <a:pt x="213269" y="64941"/>
                            <a:pt x="223317" y="72980"/>
                          </a:cubicBezTo>
                          <a:cubicBezTo>
                            <a:pt x="226851" y="75807"/>
                            <a:pt x="231903" y="75842"/>
                            <a:pt x="236196" y="77273"/>
                          </a:cubicBezTo>
                          <a:cubicBezTo>
                            <a:pt x="237627" y="81566"/>
                            <a:pt x="238291" y="86196"/>
                            <a:pt x="240489" y="90152"/>
                          </a:cubicBezTo>
                          <a:cubicBezTo>
                            <a:pt x="245500" y="99173"/>
                            <a:pt x="254398" y="106120"/>
                            <a:pt x="257661" y="115910"/>
                          </a:cubicBezTo>
                          <a:lnTo>
                            <a:pt x="266247" y="141667"/>
                          </a:lnTo>
                          <a:cubicBezTo>
                            <a:pt x="264741" y="158228"/>
                            <a:pt x="262583" y="194959"/>
                            <a:pt x="257661" y="214648"/>
                          </a:cubicBezTo>
                          <a:cubicBezTo>
                            <a:pt x="255466" y="223428"/>
                            <a:pt x="257661" y="237543"/>
                            <a:pt x="249075" y="240405"/>
                          </a:cubicBezTo>
                          <a:lnTo>
                            <a:pt x="236196" y="244698"/>
                          </a:lnTo>
                          <a:cubicBezTo>
                            <a:pt x="221255" y="222287"/>
                            <a:pt x="231885" y="241773"/>
                            <a:pt x="223317" y="210355"/>
                          </a:cubicBezTo>
                          <a:cubicBezTo>
                            <a:pt x="220936" y="201624"/>
                            <a:pt x="223318" y="187459"/>
                            <a:pt x="214732" y="184597"/>
                          </a:cubicBezTo>
                          <a:lnTo>
                            <a:pt x="201853" y="180304"/>
                          </a:lnTo>
                          <a:cubicBezTo>
                            <a:pt x="164227" y="142678"/>
                            <a:pt x="210272" y="190407"/>
                            <a:pt x="180388" y="154546"/>
                          </a:cubicBezTo>
                          <a:cubicBezTo>
                            <a:pt x="176501" y="149882"/>
                            <a:pt x="171236" y="146459"/>
                            <a:pt x="167509" y="141667"/>
                          </a:cubicBezTo>
                          <a:cubicBezTo>
                            <a:pt x="161174" y="133522"/>
                            <a:pt x="158923" y="121634"/>
                            <a:pt x="150337" y="115910"/>
                          </a:cubicBezTo>
                          <a:cubicBezTo>
                            <a:pt x="137674" y="107468"/>
                            <a:pt x="134909" y="106841"/>
                            <a:pt x="124579" y="94445"/>
                          </a:cubicBezTo>
                          <a:cubicBezTo>
                            <a:pt x="121276" y="90481"/>
                            <a:pt x="119296" y="85530"/>
                            <a:pt x="115993" y="81566"/>
                          </a:cubicBezTo>
                          <a:cubicBezTo>
                            <a:pt x="107444" y="71307"/>
                            <a:pt x="88405" y="55198"/>
                            <a:pt x="77357" y="51515"/>
                          </a:cubicBezTo>
                          <a:lnTo>
                            <a:pt x="51599" y="42929"/>
                          </a:lnTo>
                          <a:lnTo>
                            <a:pt x="21548" y="55808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pic>
                <p:nvPicPr>
                  <p:cNvPr id="14" name="Picture 13">
                    <a:extLst>
                      <a:ext uri="{FF2B5EF4-FFF2-40B4-BE49-F238E27FC236}">
                        <a16:creationId xmlns:a16="http://schemas.microsoft.com/office/drawing/2014/main" id="{91119265-05AA-444B-AE34-60BD8D49EC94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rgbClr val="FF8AD8">
                        <a:alpha val="73333"/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6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4051740" y="257280"/>
                    <a:ext cx="1273877" cy="461647"/>
                  </a:xfrm>
                  <a:prstGeom prst="rect">
                    <a:avLst/>
                  </a:prstGeom>
                </p:spPr>
              </p:pic>
              <p:pic>
                <p:nvPicPr>
                  <p:cNvPr id="15" name="Picture 14">
                    <a:extLst>
                      <a:ext uri="{FF2B5EF4-FFF2-40B4-BE49-F238E27FC236}">
                        <a16:creationId xmlns:a16="http://schemas.microsoft.com/office/drawing/2014/main" id="{CB8DB34B-ADB5-5A4B-8D15-0493BFFDCA9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rgbClr val="FF8AD8">
                        <a:alpha val="73333"/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7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4051740" y="736141"/>
                    <a:ext cx="1273877" cy="461647"/>
                  </a:xfrm>
                  <a:prstGeom prst="rect">
                    <a:avLst/>
                  </a:prstGeom>
                </p:spPr>
              </p:pic>
              <p:pic>
                <p:nvPicPr>
                  <p:cNvPr id="16" name="Picture 15">
                    <a:extLst>
                      <a:ext uri="{FF2B5EF4-FFF2-40B4-BE49-F238E27FC236}">
                        <a16:creationId xmlns:a16="http://schemas.microsoft.com/office/drawing/2014/main" id="{44B74D01-6586-0148-B913-79C0F5F740E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8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4051740" y="1173075"/>
                    <a:ext cx="1273877" cy="461647"/>
                  </a:xfrm>
                  <a:prstGeom prst="rect">
                    <a:avLst/>
                  </a:prstGeom>
                </p:spPr>
              </p:pic>
              <p:pic>
                <p:nvPicPr>
                  <p:cNvPr id="17" name="Picture 16">
                    <a:extLst>
                      <a:ext uri="{FF2B5EF4-FFF2-40B4-BE49-F238E27FC236}">
                        <a16:creationId xmlns:a16="http://schemas.microsoft.com/office/drawing/2014/main" id="{20573C96-AFCB-7343-8BFE-62A544A5F17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9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4051739" y="1690964"/>
                    <a:ext cx="1273877" cy="461647"/>
                  </a:xfrm>
                  <a:prstGeom prst="rect">
                    <a:avLst/>
                  </a:prstGeom>
                </p:spPr>
              </p:pic>
              <p:sp>
                <p:nvSpPr>
                  <p:cNvPr id="27" name="TextBox 26">
                    <a:extLst>
                      <a:ext uri="{FF2B5EF4-FFF2-40B4-BE49-F238E27FC236}">
                        <a16:creationId xmlns:a16="http://schemas.microsoft.com/office/drawing/2014/main" id="{96AC89ED-1450-8C46-9750-CC652451B54B}"/>
                      </a:ext>
                    </a:extLst>
                  </p:cNvPr>
                  <p:cNvSpPr txBox="1"/>
                  <p:nvPr/>
                </p:nvSpPr>
                <p:spPr>
                  <a:xfrm>
                    <a:off x="5233304" y="232566"/>
                    <a:ext cx="5164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ZW</a:t>
                    </a:r>
                  </a:p>
                </p:txBody>
              </p:sp>
              <p:sp>
                <p:nvSpPr>
                  <p:cNvPr id="28" name="TextBox 27">
                    <a:extLst>
                      <a:ext uri="{FF2B5EF4-FFF2-40B4-BE49-F238E27FC236}">
                        <a16:creationId xmlns:a16="http://schemas.microsoft.com/office/drawing/2014/main" id="{D893812B-9DAD-0B44-A624-63E43494F562}"/>
                      </a:ext>
                    </a:extLst>
                  </p:cNvPr>
                  <p:cNvSpPr txBox="1"/>
                  <p:nvPr/>
                </p:nvSpPr>
                <p:spPr>
                  <a:xfrm>
                    <a:off x="5233304" y="706995"/>
                    <a:ext cx="51648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ZW</a:t>
                    </a:r>
                  </a:p>
                </p:txBody>
              </p:sp>
              <p:sp>
                <p:nvSpPr>
                  <p:cNvPr id="29" name="TextBox 28">
                    <a:extLst>
                      <a:ext uri="{FF2B5EF4-FFF2-40B4-BE49-F238E27FC236}">
                        <a16:creationId xmlns:a16="http://schemas.microsoft.com/office/drawing/2014/main" id="{A26FF460-3FC4-C64A-8954-BE844C339FD1}"/>
                      </a:ext>
                    </a:extLst>
                  </p:cNvPr>
                  <p:cNvSpPr txBox="1"/>
                  <p:nvPr/>
                </p:nvSpPr>
                <p:spPr>
                  <a:xfrm>
                    <a:off x="5233304" y="1181424"/>
                    <a:ext cx="40588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</a:t>
                    </a:r>
                  </a:p>
                </p:txBody>
              </p:sp>
              <p:sp>
                <p:nvSpPr>
                  <p:cNvPr id="30" name="TextBox 29">
                    <a:extLst>
                      <a:ext uri="{FF2B5EF4-FFF2-40B4-BE49-F238E27FC236}">
                        <a16:creationId xmlns:a16="http://schemas.microsoft.com/office/drawing/2014/main" id="{B9D15B44-C206-6C42-AC06-8B058BD1C9C6}"/>
                      </a:ext>
                    </a:extLst>
                  </p:cNvPr>
                  <p:cNvSpPr txBox="1"/>
                  <p:nvPr/>
                </p:nvSpPr>
                <p:spPr>
                  <a:xfrm>
                    <a:off x="5233304" y="1655852"/>
                    <a:ext cx="405880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</a:t>
                    </a:r>
                  </a:p>
                </p:txBody>
              </p:sp>
            </p:grp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30A836BC-7201-C54B-8FC6-016BECF0BD21}"/>
                  </a:ext>
                </a:extLst>
              </p:cNvPr>
              <p:cNvGrpSpPr/>
              <p:nvPr/>
            </p:nvGrpSpPr>
            <p:grpSpPr>
              <a:xfrm>
                <a:off x="6286320" y="205897"/>
                <a:ext cx="3797166" cy="2606069"/>
                <a:chOff x="6636361" y="205897"/>
                <a:chExt cx="3797166" cy="2606069"/>
              </a:xfrm>
            </p:grpSpPr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5046293A-2D84-5848-928F-C20E01B5077F}"/>
                    </a:ext>
                  </a:extLst>
                </p:cNvPr>
                <p:cNvSpPr txBox="1"/>
                <p:nvPr/>
              </p:nvSpPr>
              <p:spPr>
                <a:xfrm>
                  <a:off x="6636361" y="2165635"/>
                  <a:ext cx="3714478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Z* is a W-shredder:</a:t>
                  </a:r>
                </a:p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Missing daughters are replaced</a:t>
                  </a:r>
                </a:p>
              </p:txBody>
            </p:sp>
            <p:grpSp>
              <p:nvGrpSpPr>
                <p:cNvPr id="91" name="Group 90">
                  <a:extLst>
                    <a:ext uri="{FF2B5EF4-FFF2-40B4-BE49-F238E27FC236}">
                      <a16:creationId xmlns:a16="http://schemas.microsoft.com/office/drawing/2014/main" id="{3001098E-EA70-6747-85C6-D56EC5162F12}"/>
                    </a:ext>
                  </a:extLst>
                </p:cNvPr>
                <p:cNvGrpSpPr/>
                <p:nvPr/>
              </p:nvGrpSpPr>
              <p:grpSpPr>
                <a:xfrm>
                  <a:off x="6651458" y="205897"/>
                  <a:ext cx="3782069" cy="1932584"/>
                  <a:chOff x="6545009" y="205897"/>
                  <a:chExt cx="3782069" cy="1932584"/>
                </a:xfrm>
              </p:grpSpPr>
              <p:grpSp>
                <p:nvGrpSpPr>
                  <p:cNvPr id="31" name="Group 30">
                    <a:extLst>
                      <a:ext uri="{FF2B5EF4-FFF2-40B4-BE49-F238E27FC236}">
                        <a16:creationId xmlns:a16="http://schemas.microsoft.com/office/drawing/2014/main" id="{948C0DBA-0212-2346-AEC5-E10EC6AE9E02}"/>
                      </a:ext>
                    </a:extLst>
                  </p:cNvPr>
                  <p:cNvGrpSpPr/>
                  <p:nvPr/>
                </p:nvGrpSpPr>
                <p:grpSpPr>
                  <a:xfrm>
                    <a:off x="6545009" y="281306"/>
                    <a:ext cx="2089033" cy="1857175"/>
                    <a:chOff x="2238910" y="0"/>
                    <a:chExt cx="7714180" cy="6858000"/>
                  </a:xfrm>
                </p:grpSpPr>
                <p:pic>
                  <p:nvPicPr>
                    <p:cNvPr id="32" name="Picture 31">
                      <a:extLst>
                        <a:ext uri="{FF2B5EF4-FFF2-40B4-BE49-F238E27FC236}">
                          <a16:creationId xmlns:a16="http://schemas.microsoft.com/office/drawing/2014/main" id="{4E90C4BF-F220-C646-B614-B8DDA304AEBC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rgbClr val="E7E6E6">
                          <a:shade val="45000"/>
                          <a:satMod val="135000"/>
                        </a:srgbClr>
                        <a:prstClr val="white"/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10">
                              <a14:imgEffect>
                                <a14:backgroundRemoval t="9988" b="90762" l="9989" r="92564">
                                  <a14:foregroundMark x1="14131" y1="90623" x2="19978" y2="92072"/>
                                  <a14:foregroundMark x1="19978" y1="92072" x2="26415" y2="90762"/>
                                  <a14:foregroundMark x1="26415" y1="90762" x2="39068" y2="78589"/>
                                  <a14:foregroundMark x1="89345" y1="63795" x2="92952" y2="69538"/>
                                  <a14:foregroundMark x1="92952" y1="69538" x2="90067" y2="76092"/>
                                  <a14:foregroundMark x1="90067" y1="76092" x2="87403" y2="76779"/>
                                  <a14:foregroundMark x1="92397" y1="70474" x2="92564" y2="71348"/>
                                  <a14:foregroundMark x1="47059" y1="16916" x2="52497" y2="10112"/>
                                  <a14:foregroundMark x1="48668" y1="16230" x2="48668" y2="16230"/>
                                  <a14:foregroundMark x1="48668" y1="16230" x2="51887" y2="11174"/>
                                  <a14:foregroundMark x1="26693" y1="20350" x2="21032" y2="17603"/>
                                  <a14:foregroundMark x1="21032" y1="17603" x2="18091" y2="14794"/>
                                  <a14:foregroundMark x1="14872" y1="69659" x2="14872" y2="74407"/>
                                  <a14:foregroundMark x1="14982" y1="69308" x2="15261" y2="68290"/>
                                  <a14:foregroundMark x1="13430" y1="74969" x2="13412" y2="75035"/>
                                  <a14:foregroundMark x1="15261" y1="68290" x2="16149" y2="66854"/>
                                  <a14:foregroundMark x1="84684" y1="78215" x2="87292" y2="77840"/>
                                  <a14:foregroundMark x1="68202" y1="72971" x2="72531" y2="74032"/>
                                  <a14:foregroundMark x1="75025" y1="76163" x2="83407" y2="78402"/>
                                  <a14:backgroundMark x1="45117" y1="75156" x2="51443" y2="74782"/>
                                  <a14:backgroundMark x1="51443" y1="74782" x2="56770" y2="79276"/>
                                  <a14:backgroundMark x1="56770" y1="79276" x2="60322" y2="73471"/>
                                  <a14:backgroundMark x1="60322" y1="73471" x2="88735" y2="81773"/>
                                  <a14:backgroundMark x1="13746" y1="73957" x2="12764" y2="80462"/>
                                  <a14:backgroundMark x1="15205" y1="64295" x2="14517" y2="68851"/>
                                  <a14:backgroundMark x1="12764" y1="80462" x2="13374" y2="95131"/>
                                  <a14:backgroundMark x1="13374" y1="95131" x2="10044" y2="94757"/>
                                  <a14:backgroundMark x1="58768" y1="69538" x2="66149" y2="74469"/>
                                  <a14:backgroundMark x1="66149" y1="74469" x2="69478" y2="78402"/>
                                  <a14:backgroundMark x1="13263" y1="70474" x2="12930" y2="74594"/>
                                  <a14:backgroundMark x1="13596" y1="69725" x2="12930" y2="72784"/>
                                  <a14:backgroundMark x1="68868" y1="74407" x2="76693" y2="78027"/>
                                  <a14:backgroundMark x1="14040" y1="69039" x2="12930" y2="73845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238910" y="0"/>
                      <a:ext cx="7714180" cy="68580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33" name="Freeform 32">
                      <a:extLst>
                        <a:ext uri="{FF2B5EF4-FFF2-40B4-BE49-F238E27FC236}">
                          <a16:creationId xmlns:a16="http://schemas.microsoft.com/office/drawing/2014/main" id="{8E9BCD4D-25C8-F24F-A625-3F9568F074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84124" y="837080"/>
                      <a:ext cx="244773" cy="330605"/>
                    </a:xfrm>
                    <a:custGeom>
                      <a:avLst/>
                      <a:gdLst>
                        <a:gd name="connsiteX0" fmla="*/ 120203 w 244773"/>
                        <a:gd name="connsiteY0" fmla="*/ 47 h 330605"/>
                        <a:gd name="connsiteX1" fmla="*/ 150253 w 244773"/>
                        <a:gd name="connsiteY1" fmla="*/ 12926 h 330605"/>
                        <a:gd name="connsiteX2" fmla="*/ 163132 w 244773"/>
                        <a:gd name="connsiteY2" fmla="*/ 38683 h 330605"/>
                        <a:gd name="connsiteX3" fmla="*/ 184597 w 244773"/>
                        <a:gd name="connsiteY3" fmla="*/ 60148 h 330605"/>
                        <a:gd name="connsiteX4" fmla="*/ 188890 w 244773"/>
                        <a:gd name="connsiteY4" fmla="*/ 73027 h 330605"/>
                        <a:gd name="connsiteX5" fmla="*/ 214648 w 244773"/>
                        <a:gd name="connsiteY5" fmla="*/ 111664 h 330605"/>
                        <a:gd name="connsiteX6" fmla="*/ 223234 w 244773"/>
                        <a:gd name="connsiteY6" fmla="*/ 124543 h 330605"/>
                        <a:gd name="connsiteX7" fmla="*/ 236113 w 244773"/>
                        <a:gd name="connsiteY7" fmla="*/ 150300 h 330605"/>
                        <a:gd name="connsiteX8" fmla="*/ 240406 w 244773"/>
                        <a:gd name="connsiteY8" fmla="*/ 163179 h 330605"/>
                        <a:gd name="connsiteX9" fmla="*/ 240406 w 244773"/>
                        <a:gd name="connsiteY9" fmla="*/ 300554 h 330605"/>
                        <a:gd name="connsiteX10" fmla="*/ 236113 w 244773"/>
                        <a:gd name="connsiteY10" fmla="*/ 313433 h 330605"/>
                        <a:gd name="connsiteX11" fmla="*/ 223234 w 244773"/>
                        <a:gd name="connsiteY11" fmla="*/ 317726 h 330605"/>
                        <a:gd name="connsiteX12" fmla="*/ 197476 w 244773"/>
                        <a:gd name="connsiteY12" fmla="*/ 330605 h 330605"/>
                        <a:gd name="connsiteX13" fmla="*/ 107324 w 244773"/>
                        <a:gd name="connsiteY13" fmla="*/ 322019 h 330605"/>
                        <a:gd name="connsiteX14" fmla="*/ 81566 w 244773"/>
                        <a:gd name="connsiteY14" fmla="*/ 313433 h 330605"/>
                        <a:gd name="connsiteX15" fmla="*/ 68687 w 244773"/>
                        <a:gd name="connsiteY15" fmla="*/ 304847 h 330605"/>
                        <a:gd name="connsiteX16" fmla="*/ 51515 w 244773"/>
                        <a:gd name="connsiteY16" fmla="*/ 279089 h 330605"/>
                        <a:gd name="connsiteX17" fmla="*/ 42930 w 244773"/>
                        <a:gd name="connsiteY17" fmla="*/ 266210 h 330605"/>
                        <a:gd name="connsiteX18" fmla="*/ 30051 w 244773"/>
                        <a:gd name="connsiteY18" fmla="*/ 240452 h 330605"/>
                        <a:gd name="connsiteX19" fmla="*/ 25758 w 244773"/>
                        <a:gd name="connsiteY19" fmla="*/ 227574 h 330605"/>
                        <a:gd name="connsiteX20" fmla="*/ 17172 w 244773"/>
                        <a:gd name="connsiteY20" fmla="*/ 214695 h 330605"/>
                        <a:gd name="connsiteX21" fmla="*/ 4293 w 244773"/>
                        <a:gd name="connsiteY21" fmla="*/ 176058 h 330605"/>
                        <a:gd name="connsiteX22" fmla="*/ 0 w 244773"/>
                        <a:gd name="connsiteY22" fmla="*/ 163179 h 330605"/>
                        <a:gd name="connsiteX23" fmla="*/ 12879 w 244773"/>
                        <a:gd name="connsiteY23" fmla="*/ 85906 h 330605"/>
                        <a:gd name="connsiteX24" fmla="*/ 25758 w 244773"/>
                        <a:gd name="connsiteY24" fmla="*/ 60148 h 330605"/>
                        <a:gd name="connsiteX25" fmla="*/ 51515 w 244773"/>
                        <a:gd name="connsiteY25" fmla="*/ 42976 h 330605"/>
                        <a:gd name="connsiteX26" fmla="*/ 77273 w 244773"/>
                        <a:gd name="connsiteY26" fmla="*/ 21512 h 330605"/>
                        <a:gd name="connsiteX27" fmla="*/ 90152 w 244773"/>
                        <a:gd name="connsiteY27" fmla="*/ 17219 h 330605"/>
                        <a:gd name="connsiteX28" fmla="*/ 120203 w 244773"/>
                        <a:gd name="connsiteY28" fmla="*/ 47 h 330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44773" h="330605">
                          <a:moveTo>
                            <a:pt x="120203" y="47"/>
                          </a:moveTo>
                          <a:cubicBezTo>
                            <a:pt x="130220" y="-668"/>
                            <a:pt x="141186" y="6881"/>
                            <a:pt x="150253" y="12926"/>
                          </a:cubicBezTo>
                          <a:cubicBezTo>
                            <a:pt x="159480" y="19077"/>
                            <a:pt x="158846" y="30112"/>
                            <a:pt x="163132" y="38683"/>
                          </a:cubicBezTo>
                          <a:cubicBezTo>
                            <a:pt x="170287" y="52993"/>
                            <a:pt x="171718" y="51562"/>
                            <a:pt x="184597" y="60148"/>
                          </a:cubicBezTo>
                          <a:cubicBezTo>
                            <a:pt x="186028" y="64441"/>
                            <a:pt x="186692" y="69071"/>
                            <a:pt x="188890" y="73027"/>
                          </a:cubicBezTo>
                          <a:lnTo>
                            <a:pt x="214648" y="111664"/>
                          </a:lnTo>
                          <a:cubicBezTo>
                            <a:pt x="217510" y="115957"/>
                            <a:pt x="221602" y="119648"/>
                            <a:pt x="223234" y="124543"/>
                          </a:cubicBezTo>
                          <a:cubicBezTo>
                            <a:pt x="234025" y="156915"/>
                            <a:pt x="219468" y="117010"/>
                            <a:pt x="236113" y="150300"/>
                          </a:cubicBezTo>
                          <a:cubicBezTo>
                            <a:pt x="238137" y="154347"/>
                            <a:pt x="238975" y="158886"/>
                            <a:pt x="240406" y="163179"/>
                          </a:cubicBezTo>
                          <a:cubicBezTo>
                            <a:pt x="243543" y="229052"/>
                            <a:pt x="248425" y="244420"/>
                            <a:pt x="240406" y="300554"/>
                          </a:cubicBezTo>
                          <a:cubicBezTo>
                            <a:pt x="239766" y="305034"/>
                            <a:pt x="239313" y="310233"/>
                            <a:pt x="236113" y="313433"/>
                          </a:cubicBezTo>
                          <a:cubicBezTo>
                            <a:pt x="232913" y="316633"/>
                            <a:pt x="227281" y="315702"/>
                            <a:pt x="223234" y="317726"/>
                          </a:cubicBezTo>
                          <a:cubicBezTo>
                            <a:pt x="189946" y="334370"/>
                            <a:pt x="229848" y="319814"/>
                            <a:pt x="197476" y="330605"/>
                          </a:cubicBezTo>
                          <a:cubicBezTo>
                            <a:pt x="181966" y="329497"/>
                            <a:pt x="129708" y="327185"/>
                            <a:pt x="107324" y="322019"/>
                          </a:cubicBezTo>
                          <a:cubicBezTo>
                            <a:pt x="98505" y="319984"/>
                            <a:pt x="89096" y="318453"/>
                            <a:pt x="81566" y="313433"/>
                          </a:cubicBezTo>
                          <a:lnTo>
                            <a:pt x="68687" y="304847"/>
                          </a:lnTo>
                          <a:lnTo>
                            <a:pt x="51515" y="279089"/>
                          </a:lnTo>
                          <a:cubicBezTo>
                            <a:pt x="48653" y="274796"/>
                            <a:pt x="44562" y="271105"/>
                            <a:pt x="42930" y="266210"/>
                          </a:cubicBezTo>
                          <a:cubicBezTo>
                            <a:pt x="32141" y="233842"/>
                            <a:pt x="46694" y="273737"/>
                            <a:pt x="30051" y="240452"/>
                          </a:cubicBezTo>
                          <a:cubicBezTo>
                            <a:pt x="28027" y="236405"/>
                            <a:pt x="27782" y="231621"/>
                            <a:pt x="25758" y="227574"/>
                          </a:cubicBezTo>
                          <a:cubicBezTo>
                            <a:pt x="23451" y="222959"/>
                            <a:pt x="19267" y="219410"/>
                            <a:pt x="17172" y="214695"/>
                          </a:cubicBezTo>
                          <a:lnTo>
                            <a:pt x="4293" y="176058"/>
                          </a:lnTo>
                          <a:lnTo>
                            <a:pt x="0" y="163179"/>
                          </a:lnTo>
                          <a:cubicBezTo>
                            <a:pt x="3240" y="137260"/>
                            <a:pt x="5676" y="111117"/>
                            <a:pt x="12879" y="85906"/>
                          </a:cubicBezTo>
                          <a:cubicBezTo>
                            <a:pt x="15358" y="77229"/>
                            <a:pt x="18590" y="66420"/>
                            <a:pt x="25758" y="60148"/>
                          </a:cubicBezTo>
                          <a:cubicBezTo>
                            <a:pt x="33524" y="53353"/>
                            <a:pt x="44218" y="50273"/>
                            <a:pt x="51515" y="42976"/>
                          </a:cubicBezTo>
                          <a:cubicBezTo>
                            <a:pt x="61011" y="33480"/>
                            <a:pt x="65317" y="27489"/>
                            <a:pt x="77273" y="21512"/>
                          </a:cubicBezTo>
                          <a:cubicBezTo>
                            <a:pt x="81321" y="19488"/>
                            <a:pt x="86105" y="19243"/>
                            <a:pt x="90152" y="17219"/>
                          </a:cubicBezTo>
                          <a:cubicBezTo>
                            <a:pt x="99861" y="12365"/>
                            <a:pt x="110186" y="762"/>
                            <a:pt x="120203" y="47"/>
                          </a:cubicBez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34" name="Freeform 33">
                      <a:extLst>
                        <a:ext uri="{FF2B5EF4-FFF2-40B4-BE49-F238E27FC236}">
                          <a16:creationId xmlns:a16="http://schemas.microsoft.com/office/drawing/2014/main" id="{5A975996-FA29-EC4C-916E-81795F572D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21922" y="734096"/>
                      <a:ext cx="283419" cy="244698"/>
                    </a:xfrm>
                    <a:custGeom>
                      <a:avLst/>
                      <a:gdLst>
                        <a:gd name="connsiteX0" fmla="*/ 21548 w 266247"/>
                        <a:gd name="connsiteY0" fmla="*/ 55808 h 244698"/>
                        <a:gd name="connsiteX1" fmla="*/ 84 w 266247"/>
                        <a:gd name="connsiteY1" fmla="*/ 25758 h 244698"/>
                        <a:gd name="connsiteX2" fmla="*/ 12963 w 266247"/>
                        <a:gd name="connsiteY2" fmla="*/ 17172 h 244698"/>
                        <a:gd name="connsiteX3" fmla="*/ 34427 w 266247"/>
                        <a:gd name="connsiteY3" fmla="*/ 0 h 244698"/>
                        <a:gd name="connsiteX4" fmla="*/ 158923 w 266247"/>
                        <a:gd name="connsiteY4" fmla="*/ 12879 h 244698"/>
                        <a:gd name="connsiteX5" fmla="*/ 197560 w 266247"/>
                        <a:gd name="connsiteY5" fmla="*/ 21465 h 244698"/>
                        <a:gd name="connsiteX6" fmla="*/ 206146 w 266247"/>
                        <a:gd name="connsiteY6" fmla="*/ 34343 h 244698"/>
                        <a:gd name="connsiteX7" fmla="*/ 223317 w 266247"/>
                        <a:gd name="connsiteY7" fmla="*/ 72980 h 244698"/>
                        <a:gd name="connsiteX8" fmla="*/ 236196 w 266247"/>
                        <a:gd name="connsiteY8" fmla="*/ 77273 h 244698"/>
                        <a:gd name="connsiteX9" fmla="*/ 240489 w 266247"/>
                        <a:gd name="connsiteY9" fmla="*/ 90152 h 244698"/>
                        <a:gd name="connsiteX10" fmla="*/ 257661 w 266247"/>
                        <a:gd name="connsiteY10" fmla="*/ 115910 h 244698"/>
                        <a:gd name="connsiteX11" fmla="*/ 266247 w 266247"/>
                        <a:gd name="connsiteY11" fmla="*/ 141667 h 244698"/>
                        <a:gd name="connsiteX12" fmla="*/ 257661 w 266247"/>
                        <a:gd name="connsiteY12" fmla="*/ 214648 h 244698"/>
                        <a:gd name="connsiteX13" fmla="*/ 249075 w 266247"/>
                        <a:gd name="connsiteY13" fmla="*/ 240405 h 244698"/>
                        <a:gd name="connsiteX14" fmla="*/ 236196 w 266247"/>
                        <a:gd name="connsiteY14" fmla="*/ 244698 h 244698"/>
                        <a:gd name="connsiteX15" fmla="*/ 223317 w 266247"/>
                        <a:gd name="connsiteY15" fmla="*/ 210355 h 244698"/>
                        <a:gd name="connsiteX16" fmla="*/ 214732 w 266247"/>
                        <a:gd name="connsiteY16" fmla="*/ 184597 h 244698"/>
                        <a:gd name="connsiteX17" fmla="*/ 201853 w 266247"/>
                        <a:gd name="connsiteY17" fmla="*/ 180304 h 244698"/>
                        <a:gd name="connsiteX18" fmla="*/ 180388 w 266247"/>
                        <a:gd name="connsiteY18" fmla="*/ 154546 h 244698"/>
                        <a:gd name="connsiteX19" fmla="*/ 167509 w 266247"/>
                        <a:gd name="connsiteY19" fmla="*/ 141667 h 244698"/>
                        <a:gd name="connsiteX20" fmla="*/ 150337 w 266247"/>
                        <a:gd name="connsiteY20" fmla="*/ 115910 h 244698"/>
                        <a:gd name="connsiteX21" fmla="*/ 124579 w 266247"/>
                        <a:gd name="connsiteY21" fmla="*/ 94445 h 244698"/>
                        <a:gd name="connsiteX22" fmla="*/ 115993 w 266247"/>
                        <a:gd name="connsiteY22" fmla="*/ 81566 h 244698"/>
                        <a:gd name="connsiteX23" fmla="*/ 77357 w 266247"/>
                        <a:gd name="connsiteY23" fmla="*/ 51515 h 244698"/>
                        <a:gd name="connsiteX24" fmla="*/ 51599 w 266247"/>
                        <a:gd name="connsiteY24" fmla="*/ 42929 h 244698"/>
                        <a:gd name="connsiteX25" fmla="*/ 21548 w 266247"/>
                        <a:gd name="connsiteY25" fmla="*/ 55808 h 244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66247" h="244698">
                          <a:moveTo>
                            <a:pt x="21548" y="55808"/>
                          </a:moveTo>
                          <a:cubicBezTo>
                            <a:pt x="14393" y="45791"/>
                            <a:pt x="2754" y="37774"/>
                            <a:pt x="84" y="25758"/>
                          </a:cubicBezTo>
                          <a:cubicBezTo>
                            <a:pt x="-1035" y="20721"/>
                            <a:pt x="9315" y="20820"/>
                            <a:pt x="12963" y="17172"/>
                          </a:cubicBezTo>
                          <a:cubicBezTo>
                            <a:pt x="32381" y="-2247"/>
                            <a:pt x="9354" y="8358"/>
                            <a:pt x="34427" y="0"/>
                          </a:cubicBezTo>
                          <a:cubicBezTo>
                            <a:pt x="124788" y="5315"/>
                            <a:pt x="83370" y="287"/>
                            <a:pt x="158923" y="12879"/>
                          </a:cubicBezTo>
                          <a:cubicBezTo>
                            <a:pt x="189145" y="17916"/>
                            <a:pt x="176423" y="14419"/>
                            <a:pt x="197560" y="21465"/>
                          </a:cubicBezTo>
                          <a:cubicBezTo>
                            <a:pt x="200422" y="25758"/>
                            <a:pt x="204051" y="29628"/>
                            <a:pt x="206146" y="34343"/>
                          </a:cubicBezTo>
                          <a:cubicBezTo>
                            <a:pt x="210125" y="43295"/>
                            <a:pt x="213269" y="64941"/>
                            <a:pt x="223317" y="72980"/>
                          </a:cubicBezTo>
                          <a:cubicBezTo>
                            <a:pt x="226851" y="75807"/>
                            <a:pt x="231903" y="75842"/>
                            <a:pt x="236196" y="77273"/>
                          </a:cubicBezTo>
                          <a:cubicBezTo>
                            <a:pt x="237627" y="81566"/>
                            <a:pt x="238291" y="86196"/>
                            <a:pt x="240489" y="90152"/>
                          </a:cubicBezTo>
                          <a:cubicBezTo>
                            <a:pt x="245500" y="99173"/>
                            <a:pt x="254398" y="106120"/>
                            <a:pt x="257661" y="115910"/>
                          </a:cubicBezTo>
                          <a:lnTo>
                            <a:pt x="266247" y="141667"/>
                          </a:lnTo>
                          <a:cubicBezTo>
                            <a:pt x="264741" y="158228"/>
                            <a:pt x="262583" y="194959"/>
                            <a:pt x="257661" y="214648"/>
                          </a:cubicBezTo>
                          <a:cubicBezTo>
                            <a:pt x="255466" y="223428"/>
                            <a:pt x="257661" y="237543"/>
                            <a:pt x="249075" y="240405"/>
                          </a:cubicBezTo>
                          <a:lnTo>
                            <a:pt x="236196" y="244698"/>
                          </a:lnTo>
                          <a:cubicBezTo>
                            <a:pt x="221255" y="222287"/>
                            <a:pt x="231885" y="241773"/>
                            <a:pt x="223317" y="210355"/>
                          </a:cubicBezTo>
                          <a:cubicBezTo>
                            <a:pt x="220936" y="201624"/>
                            <a:pt x="223318" y="187459"/>
                            <a:pt x="214732" y="184597"/>
                          </a:cubicBezTo>
                          <a:lnTo>
                            <a:pt x="201853" y="180304"/>
                          </a:lnTo>
                          <a:cubicBezTo>
                            <a:pt x="164227" y="142678"/>
                            <a:pt x="210272" y="190407"/>
                            <a:pt x="180388" y="154546"/>
                          </a:cubicBezTo>
                          <a:cubicBezTo>
                            <a:pt x="176501" y="149882"/>
                            <a:pt x="171236" y="146459"/>
                            <a:pt x="167509" y="141667"/>
                          </a:cubicBezTo>
                          <a:cubicBezTo>
                            <a:pt x="161174" y="133522"/>
                            <a:pt x="158923" y="121634"/>
                            <a:pt x="150337" y="115910"/>
                          </a:cubicBezTo>
                          <a:cubicBezTo>
                            <a:pt x="137674" y="107468"/>
                            <a:pt x="134909" y="106841"/>
                            <a:pt x="124579" y="94445"/>
                          </a:cubicBezTo>
                          <a:cubicBezTo>
                            <a:pt x="121276" y="90481"/>
                            <a:pt x="119296" y="85530"/>
                            <a:pt x="115993" y="81566"/>
                          </a:cubicBezTo>
                          <a:cubicBezTo>
                            <a:pt x="107444" y="71307"/>
                            <a:pt x="88405" y="55198"/>
                            <a:pt x="77357" y="51515"/>
                          </a:cubicBezTo>
                          <a:lnTo>
                            <a:pt x="51599" y="42929"/>
                          </a:lnTo>
                          <a:lnTo>
                            <a:pt x="21548" y="55808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pic>
                <p:nvPicPr>
                  <p:cNvPr id="38" name="Picture 37">
                    <a:extLst>
                      <a:ext uri="{FF2B5EF4-FFF2-40B4-BE49-F238E27FC236}">
                        <a16:creationId xmlns:a16="http://schemas.microsoft.com/office/drawing/2014/main" id="{5088B205-6D1A-F043-A6E7-001A61303C70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1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8634043" y="1141731"/>
                    <a:ext cx="1273877" cy="461647"/>
                  </a:xfrm>
                  <a:prstGeom prst="rect">
                    <a:avLst/>
                  </a:prstGeom>
                </p:spPr>
              </p:pic>
              <p:pic>
                <p:nvPicPr>
                  <p:cNvPr id="39" name="Picture 38">
                    <a:extLst>
                      <a:ext uri="{FF2B5EF4-FFF2-40B4-BE49-F238E27FC236}">
                        <a16:creationId xmlns:a16="http://schemas.microsoft.com/office/drawing/2014/main" id="{5BF39105-CE73-8245-A5EB-20EA6CD2E51F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2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8634042" y="1659620"/>
                    <a:ext cx="1273877" cy="461647"/>
                  </a:xfrm>
                  <a:prstGeom prst="rect">
                    <a:avLst/>
                  </a:prstGeom>
                </p:spPr>
              </p:pic>
              <p:sp>
                <p:nvSpPr>
                  <p:cNvPr id="42" name="TextBox 41">
                    <a:extLst>
                      <a:ext uri="{FF2B5EF4-FFF2-40B4-BE49-F238E27FC236}">
                        <a16:creationId xmlns:a16="http://schemas.microsoft.com/office/drawing/2014/main" id="{0CE6C1A2-B93F-2B4E-8EBD-5F8767C541EA}"/>
                      </a:ext>
                    </a:extLst>
                  </p:cNvPr>
                  <p:cNvSpPr txBox="1"/>
                  <p:nvPr/>
                </p:nvSpPr>
                <p:spPr>
                  <a:xfrm>
                    <a:off x="9815607" y="1150080"/>
                    <a:ext cx="5036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ZZ*</a:t>
                    </a:r>
                  </a:p>
                </p:txBody>
              </p:sp>
              <p:sp>
                <p:nvSpPr>
                  <p:cNvPr id="43" name="TextBox 42">
                    <a:extLst>
                      <a:ext uri="{FF2B5EF4-FFF2-40B4-BE49-F238E27FC236}">
                        <a16:creationId xmlns:a16="http://schemas.microsoft.com/office/drawing/2014/main" id="{9CB77B4E-68CF-A54A-BC7A-257BE56E1E3B}"/>
                      </a:ext>
                    </a:extLst>
                  </p:cNvPr>
                  <p:cNvSpPr txBox="1"/>
                  <p:nvPr/>
                </p:nvSpPr>
                <p:spPr>
                  <a:xfrm>
                    <a:off x="9815607" y="1624508"/>
                    <a:ext cx="5036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ZZ*</a:t>
                    </a:r>
                  </a:p>
                </p:txBody>
              </p:sp>
              <p:pic>
                <p:nvPicPr>
                  <p:cNvPr id="44" name="Picture 43">
                    <a:extLst>
                      <a:ext uri="{FF2B5EF4-FFF2-40B4-BE49-F238E27FC236}">
                        <a16:creationId xmlns:a16="http://schemas.microsoft.com/office/drawing/2014/main" id="{0EFB59A5-F06A-B443-AA70-2350F2E345DD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3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8641850" y="205897"/>
                    <a:ext cx="1273877" cy="461647"/>
                  </a:xfrm>
                  <a:prstGeom prst="rect">
                    <a:avLst/>
                  </a:prstGeom>
                </p:spPr>
              </p:pic>
              <p:pic>
                <p:nvPicPr>
                  <p:cNvPr id="45" name="Picture 44">
                    <a:extLst>
                      <a:ext uri="{FF2B5EF4-FFF2-40B4-BE49-F238E27FC236}">
                        <a16:creationId xmlns:a16="http://schemas.microsoft.com/office/drawing/2014/main" id="{F3B1DDEF-9C53-B947-8041-61C1B75CE80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5">
                    <a:duotone>
                      <a:prstClr val="black"/>
                      <a:schemeClr val="accent5">
                        <a:tint val="45000"/>
                        <a:satMod val="400000"/>
                      </a:scheme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14">
                            <a14:imgEffect>
                              <a14:backgroundRemoval t="10000" b="90000" l="9769" r="95221">
                                <a14:foregroundMark x1="87553" y1="47246" x2="92069" y2="47391"/>
                                <a14:foregroundMark x1="92069" y1="47391" x2="94485" y2="57101"/>
                                <a14:foregroundMark x1="94485" y1="57101" x2="90441" y2="64058"/>
                                <a14:foregroundMark x1="90441" y1="64058" x2="88603" y2="57391"/>
                                <a14:foregroundMark x1="93908" y1="44783" x2="96691" y2="53043"/>
                                <a14:foregroundMark x1="96691" y1="53043" x2="95221" y2="64493"/>
                                <a14:foregroundMark x1="95221" y1="64493" x2="94853" y2="65652"/>
                                <a14:foregroundMark x1="9821" y1="19855" x2="9769" y2="31594"/>
                                <a14:foregroundMark x1="9769" y1="31594" x2="10294" y2="33478"/>
                              </a14:backgroundRemoval>
                            </a14:imgEffect>
                          </a14:imgLayer>
                        </a14:imgProps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8641849" y="723786"/>
                    <a:ext cx="1273877" cy="461647"/>
                  </a:xfrm>
                  <a:prstGeom prst="rect">
                    <a:avLst/>
                  </a:prstGeom>
                </p:spPr>
              </p:pic>
              <p:sp>
                <p:nvSpPr>
                  <p:cNvPr id="46" name="TextBox 45">
                    <a:extLst>
                      <a:ext uri="{FF2B5EF4-FFF2-40B4-BE49-F238E27FC236}">
                        <a16:creationId xmlns:a16="http://schemas.microsoft.com/office/drawing/2014/main" id="{C4BD9FA2-8540-0942-8166-078C016B46EF}"/>
                      </a:ext>
                    </a:extLst>
                  </p:cNvPr>
                  <p:cNvSpPr txBox="1"/>
                  <p:nvPr/>
                </p:nvSpPr>
                <p:spPr>
                  <a:xfrm>
                    <a:off x="9823414" y="214246"/>
                    <a:ext cx="5036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ZZ*</a:t>
                    </a:r>
                  </a:p>
                </p:txBody>
              </p:sp>
              <p:sp>
                <p:nvSpPr>
                  <p:cNvPr id="47" name="TextBox 46">
                    <a:extLst>
                      <a:ext uri="{FF2B5EF4-FFF2-40B4-BE49-F238E27FC236}">
                        <a16:creationId xmlns:a16="http://schemas.microsoft.com/office/drawing/2014/main" id="{B476DF0C-62E4-A44B-A69B-0B8D9AB76527}"/>
                      </a:ext>
                    </a:extLst>
                  </p:cNvPr>
                  <p:cNvSpPr txBox="1"/>
                  <p:nvPr/>
                </p:nvSpPr>
                <p:spPr>
                  <a:xfrm>
                    <a:off x="9823414" y="688674"/>
                    <a:ext cx="503664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dirty="0">
                        <a:latin typeface="Century Gothic" panose="020B0502020202020204" pitchFamily="34" charset="0"/>
                      </a:rPr>
                      <a:t>ZZ*</a:t>
                    </a:r>
                  </a:p>
                </p:txBody>
              </p:sp>
            </p:grp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A5DBB348-E1F6-8B4F-A4AE-869C433E86DB}"/>
                  </a:ext>
                </a:extLst>
              </p:cNvPr>
              <p:cNvGrpSpPr/>
              <p:nvPr/>
            </p:nvGrpSpPr>
            <p:grpSpPr>
              <a:xfrm>
                <a:off x="1944335" y="2945126"/>
                <a:ext cx="4337305" cy="2564156"/>
                <a:chOff x="1944335" y="3206020"/>
                <a:chExt cx="4337305" cy="2564156"/>
              </a:xfrm>
            </p:grpSpPr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ADA63160-9700-3247-8335-5A4CA1E47A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duotone>
                    <a:srgbClr val="E7E6E6">
                      <a:shade val="45000"/>
                      <a:satMod val="135000"/>
                    </a:srgbClr>
                    <a:prstClr val="white"/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5">
                          <a14:imgEffect>
                            <a14:backgroundRemoval t="9988" b="90762" l="9989" r="92564">
                              <a14:foregroundMark x1="14131" y1="90623" x2="19978" y2="92072"/>
                              <a14:foregroundMark x1="19978" y1="92072" x2="26415" y2="90762"/>
                              <a14:foregroundMark x1="26415" y1="90762" x2="39068" y2="78589"/>
                              <a14:foregroundMark x1="89345" y1="63795" x2="92952" y2="69538"/>
                              <a14:foregroundMark x1="92952" y1="69538" x2="90067" y2="76092"/>
                              <a14:foregroundMark x1="90067" y1="76092" x2="87403" y2="76779"/>
                              <a14:foregroundMark x1="92397" y1="70474" x2="92564" y2="71348"/>
                              <a14:foregroundMark x1="47059" y1="16916" x2="52497" y2="10112"/>
                              <a14:foregroundMark x1="48668" y1="16230" x2="48668" y2="16230"/>
                              <a14:foregroundMark x1="48668" y1="16230" x2="51887" y2="11174"/>
                              <a14:foregroundMark x1="26693" y1="20350" x2="21032" y2="17603"/>
                              <a14:foregroundMark x1="21032" y1="17603" x2="18091" y2="14794"/>
                              <a14:foregroundMark x1="14872" y1="69659" x2="14872" y2="74407"/>
                              <a14:foregroundMark x1="14982" y1="69308" x2="15261" y2="68290"/>
                              <a14:foregroundMark x1="13430" y1="74969" x2="13412" y2="75035"/>
                              <a14:foregroundMark x1="15261" y1="68290" x2="16149" y2="66854"/>
                              <a14:foregroundMark x1="84684" y1="78215" x2="87292" y2="77840"/>
                              <a14:foregroundMark x1="68202" y1="72971" x2="72531" y2="74032"/>
                              <a14:foregroundMark x1="75025" y1="76163" x2="83407" y2="78402"/>
                              <a14:backgroundMark x1="45117" y1="75156" x2="51443" y2="74782"/>
                              <a14:backgroundMark x1="51443" y1="74782" x2="56770" y2="79276"/>
                              <a14:backgroundMark x1="56770" y1="79276" x2="60322" y2="73471"/>
                              <a14:backgroundMark x1="60322" y1="73471" x2="88735" y2="81773"/>
                              <a14:backgroundMark x1="13746" y1="73957" x2="12764" y2="80462"/>
                              <a14:backgroundMark x1="15205" y1="64295" x2="14517" y2="68851"/>
                              <a14:backgroundMark x1="12764" y1="80462" x2="13374" y2="95131"/>
                              <a14:backgroundMark x1="13374" y1="95131" x2="10044" y2="94757"/>
                              <a14:backgroundMark x1="58768" y1="69538" x2="66149" y2="74469"/>
                              <a14:backgroundMark x1="66149" y1="74469" x2="69478" y2="78402"/>
                              <a14:backgroundMark x1="13263" y1="70474" x2="12930" y2="74594"/>
                              <a14:backgroundMark x1="13596" y1="69725" x2="12930" y2="72784"/>
                              <a14:backgroundMark x1="68868" y1="74407" x2="76693" y2="78027"/>
                              <a14:backgroundMark x1="14040" y1="69039" x2="12930" y2="73845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944335" y="3206020"/>
                  <a:ext cx="2089033" cy="1857175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FBC7B358-0FA6-9446-8D7A-A62F4F78FE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6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89682" y="3464907"/>
                  <a:ext cx="1813558" cy="657225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36C0F3DB-F1CE-DE44-814B-B25B32E49C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duotone>
                    <a:prstClr val="black"/>
                    <a:schemeClr val="accent5">
                      <a:tint val="45000"/>
                      <a:satMod val="400000"/>
                    </a:scheme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17">
                          <a14:imgEffect>
                            <a14:backgroundRemoval t="10000" b="90000" l="9769" r="95221">
                              <a14:foregroundMark x1="87553" y1="47246" x2="92069" y2="47391"/>
                              <a14:foregroundMark x1="92069" y1="47391" x2="94485" y2="57101"/>
                              <a14:foregroundMark x1="94485" y1="57101" x2="90441" y2="64058"/>
                              <a14:foregroundMark x1="90441" y1="64058" x2="88603" y2="57391"/>
                              <a14:foregroundMark x1="93908" y1="44783" x2="96691" y2="53043"/>
                              <a14:foregroundMark x1="96691" y1="53043" x2="95221" y2="64493"/>
                              <a14:foregroundMark x1="95221" y1="64493" x2="94853" y2="65652"/>
                              <a14:foregroundMark x1="9821" y1="19855" x2="9769" y2="31594"/>
                              <a14:foregroundMark x1="9769" y1="31594" x2="10294" y2="33478"/>
                            </a14:backgroundRemoval>
                          </a14:imgEffect>
                        </a14:imgLayer>
                      </a14:imgProps>
                    </a:ext>
                  </a:extLst>
                </a:blip>
                <a:stretch>
                  <a:fillRect/>
                </a:stretch>
              </p:blipFill>
              <p:spPr>
                <a:xfrm flipH="1">
                  <a:off x="4085639" y="3981332"/>
                  <a:ext cx="1817599" cy="658689"/>
                </a:xfrm>
                <a:prstGeom prst="rect">
                  <a:avLst/>
                </a:prstGeom>
              </p:spPr>
            </p:pic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B7FE83B9-B12C-7044-8572-17F689411472}"/>
                    </a:ext>
                  </a:extLst>
                </p:cNvPr>
                <p:cNvSpPr txBox="1"/>
                <p:nvPr/>
              </p:nvSpPr>
              <p:spPr>
                <a:xfrm>
                  <a:off x="5777976" y="3520406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  <p:sp>
              <p:nvSpPr>
                <p:cNvPr id="60" name="TextBox 59">
                  <a:extLst>
                    <a:ext uri="{FF2B5EF4-FFF2-40B4-BE49-F238E27FC236}">
                      <a16:creationId xmlns:a16="http://schemas.microsoft.com/office/drawing/2014/main" id="{09120EE5-D96D-5A4E-B2CC-8E13E039027D}"/>
                    </a:ext>
                  </a:extLst>
                </p:cNvPr>
                <p:cNvSpPr txBox="1"/>
                <p:nvPr/>
              </p:nvSpPr>
              <p:spPr>
                <a:xfrm>
                  <a:off x="5777976" y="4036831"/>
                  <a:ext cx="50366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dirty="0">
                      <a:latin typeface="Century Gothic" panose="020B0502020202020204" pitchFamily="34" charset="0"/>
                    </a:rPr>
                    <a:t>ZZ*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004EA0D6-4EEF-6F43-A2C0-2D74D2BAE88D}"/>
                    </a:ext>
                  </a:extLst>
                </p:cNvPr>
                <p:cNvSpPr txBox="1"/>
                <p:nvPr/>
              </p:nvSpPr>
              <p:spPr>
                <a:xfrm>
                  <a:off x="2614829" y="4846846"/>
                  <a:ext cx="2898550" cy="92333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Z* is a W-shredder:</a:t>
                  </a:r>
                </a:p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Daughters die, reducing</a:t>
                  </a:r>
                </a:p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competition on sons</a:t>
                  </a:r>
                </a:p>
              </p:txBody>
            </p:sp>
            <p:sp>
              <p:nvSpPr>
                <p:cNvPr id="50" name="Freeform 49">
                  <a:extLst>
                    <a:ext uri="{FF2B5EF4-FFF2-40B4-BE49-F238E27FC236}">
                      <a16:creationId xmlns:a16="http://schemas.microsoft.com/office/drawing/2014/main" id="{6DA27409-9A9A-C54B-A76A-C4FC818D4D02}"/>
                    </a:ext>
                  </a:extLst>
                </p:cNvPr>
                <p:cNvSpPr/>
                <p:nvPr/>
              </p:nvSpPr>
              <p:spPr>
                <a:xfrm>
                  <a:off x="2678782" y="3426742"/>
                  <a:ext cx="66286" cy="89529"/>
                </a:xfrm>
                <a:custGeom>
                  <a:avLst/>
                  <a:gdLst>
                    <a:gd name="connsiteX0" fmla="*/ 120203 w 244773"/>
                    <a:gd name="connsiteY0" fmla="*/ 47 h 330605"/>
                    <a:gd name="connsiteX1" fmla="*/ 150253 w 244773"/>
                    <a:gd name="connsiteY1" fmla="*/ 12926 h 330605"/>
                    <a:gd name="connsiteX2" fmla="*/ 163132 w 244773"/>
                    <a:gd name="connsiteY2" fmla="*/ 38683 h 330605"/>
                    <a:gd name="connsiteX3" fmla="*/ 184597 w 244773"/>
                    <a:gd name="connsiteY3" fmla="*/ 60148 h 330605"/>
                    <a:gd name="connsiteX4" fmla="*/ 188890 w 244773"/>
                    <a:gd name="connsiteY4" fmla="*/ 73027 h 330605"/>
                    <a:gd name="connsiteX5" fmla="*/ 214648 w 244773"/>
                    <a:gd name="connsiteY5" fmla="*/ 111664 h 330605"/>
                    <a:gd name="connsiteX6" fmla="*/ 223234 w 244773"/>
                    <a:gd name="connsiteY6" fmla="*/ 124543 h 330605"/>
                    <a:gd name="connsiteX7" fmla="*/ 236113 w 244773"/>
                    <a:gd name="connsiteY7" fmla="*/ 150300 h 330605"/>
                    <a:gd name="connsiteX8" fmla="*/ 240406 w 244773"/>
                    <a:gd name="connsiteY8" fmla="*/ 163179 h 330605"/>
                    <a:gd name="connsiteX9" fmla="*/ 240406 w 244773"/>
                    <a:gd name="connsiteY9" fmla="*/ 300554 h 330605"/>
                    <a:gd name="connsiteX10" fmla="*/ 236113 w 244773"/>
                    <a:gd name="connsiteY10" fmla="*/ 313433 h 330605"/>
                    <a:gd name="connsiteX11" fmla="*/ 223234 w 244773"/>
                    <a:gd name="connsiteY11" fmla="*/ 317726 h 330605"/>
                    <a:gd name="connsiteX12" fmla="*/ 197476 w 244773"/>
                    <a:gd name="connsiteY12" fmla="*/ 330605 h 330605"/>
                    <a:gd name="connsiteX13" fmla="*/ 107324 w 244773"/>
                    <a:gd name="connsiteY13" fmla="*/ 322019 h 330605"/>
                    <a:gd name="connsiteX14" fmla="*/ 81566 w 244773"/>
                    <a:gd name="connsiteY14" fmla="*/ 313433 h 330605"/>
                    <a:gd name="connsiteX15" fmla="*/ 68687 w 244773"/>
                    <a:gd name="connsiteY15" fmla="*/ 304847 h 330605"/>
                    <a:gd name="connsiteX16" fmla="*/ 51515 w 244773"/>
                    <a:gd name="connsiteY16" fmla="*/ 279089 h 330605"/>
                    <a:gd name="connsiteX17" fmla="*/ 42930 w 244773"/>
                    <a:gd name="connsiteY17" fmla="*/ 266210 h 330605"/>
                    <a:gd name="connsiteX18" fmla="*/ 30051 w 244773"/>
                    <a:gd name="connsiteY18" fmla="*/ 240452 h 330605"/>
                    <a:gd name="connsiteX19" fmla="*/ 25758 w 244773"/>
                    <a:gd name="connsiteY19" fmla="*/ 227574 h 330605"/>
                    <a:gd name="connsiteX20" fmla="*/ 17172 w 244773"/>
                    <a:gd name="connsiteY20" fmla="*/ 214695 h 330605"/>
                    <a:gd name="connsiteX21" fmla="*/ 4293 w 244773"/>
                    <a:gd name="connsiteY21" fmla="*/ 176058 h 330605"/>
                    <a:gd name="connsiteX22" fmla="*/ 0 w 244773"/>
                    <a:gd name="connsiteY22" fmla="*/ 163179 h 330605"/>
                    <a:gd name="connsiteX23" fmla="*/ 12879 w 244773"/>
                    <a:gd name="connsiteY23" fmla="*/ 85906 h 330605"/>
                    <a:gd name="connsiteX24" fmla="*/ 25758 w 244773"/>
                    <a:gd name="connsiteY24" fmla="*/ 60148 h 330605"/>
                    <a:gd name="connsiteX25" fmla="*/ 51515 w 244773"/>
                    <a:gd name="connsiteY25" fmla="*/ 42976 h 330605"/>
                    <a:gd name="connsiteX26" fmla="*/ 77273 w 244773"/>
                    <a:gd name="connsiteY26" fmla="*/ 21512 h 330605"/>
                    <a:gd name="connsiteX27" fmla="*/ 90152 w 244773"/>
                    <a:gd name="connsiteY27" fmla="*/ 17219 h 330605"/>
                    <a:gd name="connsiteX28" fmla="*/ 120203 w 244773"/>
                    <a:gd name="connsiteY28" fmla="*/ 47 h 330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</a:cxnLst>
                  <a:rect l="l" t="t" r="r" b="b"/>
                  <a:pathLst>
                    <a:path w="244773" h="330605">
                      <a:moveTo>
                        <a:pt x="120203" y="47"/>
                      </a:moveTo>
                      <a:cubicBezTo>
                        <a:pt x="130220" y="-668"/>
                        <a:pt x="141186" y="6881"/>
                        <a:pt x="150253" y="12926"/>
                      </a:cubicBezTo>
                      <a:cubicBezTo>
                        <a:pt x="159480" y="19077"/>
                        <a:pt x="158846" y="30112"/>
                        <a:pt x="163132" y="38683"/>
                      </a:cubicBezTo>
                      <a:cubicBezTo>
                        <a:pt x="170287" y="52993"/>
                        <a:pt x="171718" y="51562"/>
                        <a:pt x="184597" y="60148"/>
                      </a:cubicBezTo>
                      <a:cubicBezTo>
                        <a:pt x="186028" y="64441"/>
                        <a:pt x="186692" y="69071"/>
                        <a:pt x="188890" y="73027"/>
                      </a:cubicBezTo>
                      <a:lnTo>
                        <a:pt x="214648" y="111664"/>
                      </a:lnTo>
                      <a:cubicBezTo>
                        <a:pt x="217510" y="115957"/>
                        <a:pt x="221602" y="119648"/>
                        <a:pt x="223234" y="124543"/>
                      </a:cubicBezTo>
                      <a:cubicBezTo>
                        <a:pt x="234025" y="156915"/>
                        <a:pt x="219468" y="117010"/>
                        <a:pt x="236113" y="150300"/>
                      </a:cubicBezTo>
                      <a:cubicBezTo>
                        <a:pt x="238137" y="154347"/>
                        <a:pt x="238975" y="158886"/>
                        <a:pt x="240406" y="163179"/>
                      </a:cubicBezTo>
                      <a:cubicBezTo>
                        <a:pt x="243543" y="229052"/>
                        <a:pt x="248425" y="244420"/>
                        <a:pt x="240406" y="300554"/>
                      </a:cubicBezTo>
                      <a:cubicBezTo>
                        <a:pt x="239766" y="305034"/>
                        <a:pt x="239313" y="310233"/>
                        <a:pt x="236113" y="313433"/>
                      </a:cubicBezTo>
                      <a:cubicBezTo>
                        <a:pt x="232913" y="316633"/>
                        <a:pt x="227281" y="315702"/>
                        <a:pt x="223234" y="317726"/>
                      </a:cubicBezTo>
                      <a:cubicBezTo>
                        <a:pt x="189946" y="334370"/>
                        <a:pt x="229848" y="319814"/>
                        <a:pt x="197476" y="330605"/>
                      </a:cubicBezTo>
                      <a:cubicBezTo>
                        <a:pt x="181966" y="329497"/>
                        <a:pt x="129708" y="327185"/>
                        <a:pt x="107324" y="322019"/>
                      </a:cubicBezTo>
                      <a:cubicBezTo>
                        <a:pt x="98505" y="319984"/>
                        <a:pt x="89096" y="318453"/>
                        <a:pt x="81566" y="313433"/>
                      </a:cubicBezTo>
                      <a:lnTo>
                        <a:pt x="68687" y="304847"/>
                      </a:lnTo>
                      <a:lnTo>
                        <a:pt x="51515" y="279089"/>
                      </a:lnTo>
                      <a:cubicBezTo>
                        <a:pt x="48653" y="274796"/>
                        <a:pt x="44562" y="271105"/>
                        <a:pt x="42930" y="266210"/>
                      </a:cubicBezTo>
                      <a:cubicBezTo>
                        <a:pt x="32141" y="233842"/>
                        <a:pt x="46694" y="273737"/>
                        <a:pt x="30051" y="240452"/>
                      </a:cubicBezTo>
                      <a:cubicBezTo>
                        <a:pt x="28027" y="236405"/>
                        <a:pt x="27782" y="231621"/>
                        <a:pt x="25758" y="227574"/>
                      </a:cubicBezTo>
                      <a:cubicBezTo>
                        <a:pt x="23451" y="222959"/>
                        <a:pt x="19267" y="219410"/>
                        <a:pt x="17172" y="214695"/>
                      </a:cubicBezTo>
                      <a:lnTo>
                        <a:pt x="4293" y="176058"/>
                      </a:lnTo>
                      <a:lnTo>
                        <a:pt x="0" y="163179"/>
                      </a:lnTo>
                      <a:cubicBezTo>
                        <a:pt x="3240" y="137260"/>
                        <a:pt x="5676" y="111117"/>
                        <a:pt x="12879" y="85906"/>
                      </a:cubicBezTo>
                      <a:cubicBezTo>
                        <a:pt x="15358" y="77229"/>
                        <a:pt x="18590" y="66420"/>
                        <a:pt x="25758" y="60148"/>
                      </a:cubicBezTo>
                      <a:cubicBezTo>
                        <a:pt x="33524" y="53353"/>
                        <a:pt x="44218" y="50273"/>
                        <a:pt x="51515" y="42976"/>
                      </a:cubicBezTo>
                      <a:cubicBezTo>
                        <a:pt x="61011" y="33480"/>
                        <a:pt x="65317" y="27489"/>
                        <a:pt x="77273" y="21512"/>
                      </a:cubicBezTo>
                      <a:cubicBezTo>
                        <a:pt x="81321" y="19488"/>
                        <a:pt x="86105" y="19243"/>
                        <a:pt x="90152" y="17219"/>
                      </a:cubicBezTo>
                      <a:cubicBezTo>
                        <a:pt x="99861" y="12365"/>
                        <a:pt x="110186" y="762"/>
                        <a:pt x="120203" y="47"/>
                      </a:cubicBez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1" name="Freeform 50">
                  <a:extLst>
                    <a:ext uri="{FF2B5EF4-FFF2-40B4-BE49-F238E27FC236}">
                      <a16:creationId xmlns:a16="http://schemas.microsoft.com/office/drawing/2014/main" id="{FD4CC339-3D2F-E248-815B-6CB074F4F79F}"/>
                    </a:ext>
                  </a:extLst>
                </p:cNvPr>
                <p:cNvSpPr/>
                <p:nvPr/>
              </p:nvSpPr>
              <p:spPr>
                <a:xfrm>
                  <a:off x="2797339" y="3398853"/>
                  <a:ext cx="76751" cy="66265"/>
                </a:xfrm>
                <a:custGeom>
                  <a:avLst/>
                  <a:gdLst>
                    <a:gd name="connsiteX0" fmla="*/ 21548 w 266247"/>
                    <a:gd name="connsiteY0" fmla="*/ 55808 h 244698"/>
                    <a:gd name="connsiteX1" fmla="*/ 84 w 266247"/>
                    <a:gd name="connsiteY1" fmla="*/ 25758 h 244698"/>
                    <a:gd name="connsiteX2" fmla="*/ 12963 w 266247"/>
                    <a:gd name="connsiteY2" fmla="*/ 17172 h 244698"/>
                    <a:gd name="connsiteX3" fmla="*/ 34427 w 266247"/>
                    <a:gd name="connsiteY3" fmla="*/ 0 h 244698"/>
                    <a:gd name="connsiteX4" fmla="*/ 158923 w 266247"/>
                    <a:gd name="connsiteY4" fmla="*/ 12879 h 244698"/>
                    <a:gd name="connsiteX5" fmla="*/ 197560 w 266247"/>
                    <a:gd name="connsiteY5" fmla="*/ 21465 h 244698"/>
                    <a:gd name="connsiteX6" fmla="*/ 206146 w 266247"/>
                    <a:gd name="connsiteY6" fmla="*/ 34343 h 244698"/>
                    <a:gd name="connsiteX7" fmla="*/ 223317 w 266247"/>
                    <a:gd name="connsiteY7" fmla="*/ 72980 h 244698"/>
                    <a:gd name="connsiteX8" fmla="*/ 236196 w 266247"/>
                    <a:gd name="connsiteY8" fmla="*/ 77273 h 244698"/>
                    <a:gd name="connsiteX9" fmla="*/ 240489 w 266247"/>
                    <a:gd name="connsiteY9" fmla="*/ 90152 h 244698"/>
                    <a:gd name="connsiteX10" fmla="*/ 257661 w 266247"/>
                    <a:gd name="connsiteY10" fmla="*/ 115910 h 244698"/>
                    <a:gd name="connsiteX11" fmla="*/ 266247 w 266247"/>
                    <a:gd name="connsiteY11" fmla="*/ 141667 h 244698"/>
                    <a:gd name="connsiteX12" fmla="*/ 257661 w 266247"/>
                    <a:gd name="connsiteY12" fmla="*/ 214648 h 244698"/>
                    <a:gd name="connsiteX13" fmla="*/ 249075 w 266247"/>
                    <a:gd name="connsiteY13" fmla="*/ 240405 h 244698"/>
                    <a:gd name="connsiteX14" fmla="*/ 236196 w 266247"/>
                    <a:gd name="connsiteY14" fmla="*/ 244698 h 244698"/>
                    <a:gd name="connsiteX15" fmla="*/ 223317 w 266247"/>
                    <a:gd name="connsiteY15" fmla="*/ 210355 h 244698"/>
                    <a:gd name="connsiteX16" fmla="*/ 214732 w 266247"/>
                    <a:gd name="connsiteY16" fmla="*/ 184597 h 244698"/>
                    <a:gd name="connsiteX17" fmla="*/ 201853 w 266247"/>
                    <a:gd name="connsiteY17" fmla="*/ 180304 h 244698"/>
                    <a:gd name="connsiteX18" fmla="*/ 180388 w 266247"/>
                    <a:gd name="connsiteY18" fmla="*/ 154546 h 244698"/>
                    <a:gd name="connsiteX19" fmla="*/ 167509 w 266247"/>
                    <a:gd name="connsiteY19" fmla="*/ 141667 h 244698"/>
                    <a:gd name="connsiteX20" fmla="*/ 150337 w 266247"/>
                    <a:gd name="connsiteY20" fmla="*/ 115910 h 244698"/>
                    <a:gd name="connsiteX21" fmla="*/ 124579 w 266247"/>
                    <a:gd name="connsiteY21" fmla="*/ 94445 h 244698"/>
                    <a:gd name="connsiteX22" fmla="*/ 115993 w 266247"/>
                    <a:gd name="connsiteY22" fmla="*/ 81566 h 244698"/>
                    <a:gd name="connsiteX23" fmla="*/ 77357 w 266247"/>
                    <a:gd name="connsiteY23" fmla="*/ 51515 h 244698"/>
                    <a:gd name="connsiteX24" fmla="*/ 51599 w 266247"/>
                    <a:gd name="connsiteY24" fmla="*/ 42929 h 244698"/>
                    <a:gd name="connsiteX25" fmla="*/ 21548 w 266247"/>
                    <a:gd name="connsiteY25" fmla="*/ 55808 h 24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66247" h="244698">
                      <a:moveTo>
                        <a:pt x="21548" y="55808"/>
                      </a:moveTo>
                      <a:cubicBezTo>
                        <a:pt x="14393" y="45791"/>
                        <a:pt x="2754" y="37774"/>
                        <a:pt x="84" y="25758"/>
                      </a:cubicBezTo>
                      <a:cubicBezTo>
                        <a:pt x="-1035" y="20721"/>
                        <a:pt x="9315" y="20820"/>
                        <a:pt x="12963" y="17172"/>
                      </a:cubicBezTo>
                      <a:cubicBezTo>
                        <a:pt x="32381" y="-2247"/>
                        <a:pt x="9354" y="8358"/>
                        <a:pt x="34427" y="0"/>
                      </a:cubicBezTo>
                      <a:cubicBezTo>
                        <a:pt x="124788" y="5315"/>
                        <a:pt x="83370" y="287"/>
                        <a:pt x="158923" y="12879"/>
                      </a:cubicBezTo>
                      <a:cubicBezTo>
                        <a:pt x="189145" y="17916"/>
                        <a:pt x="176423" y="14419"/>
                        <a:pt x="197560" y="21465"/>
                      </a:cubicBezTo>
                      <a:cubicBezTo>
                        <a:pt x="200422" y="25758"/>
                        <a:pt x="204051" y="29628"/>
                        <a:pt x="206146" y="34343"/>
                      </a:cubicBezTo>
                      <a:cubicBezTo>
                        <a:pt x="210125" y="43295"/>
                        <a:pt x="213269" y="64941"/>
                        <a:pt x="223317" y="72980"/>
                      </a:cubicBezTo>
                      <a:cubicBezTo>
                        <a:pt x="226851" y="75807"/>
                        <a:pt x="231903" y="75842"/>
                        <a:pt x="236196" y="77273"/>
                      </a:cubicBezTo>
                      <a:cubicBezTo>
                        <a:pt x="237627" y="81566"/>
                        <a:pt x="238291" y="86196"/>
                        <a:pt x="240489" y="90152"/>
                      </a:cubicBezTo>
                      <a:cubicBezTo>
                        <a:pt x="245500" y="99173"/>
                        <a:pt x="254398" y="106120"/>
                        <a:pt x="257661" y="115910"/>
                      </a:cubicBezTo>
                      <a:lnTo>
                        <a:pt x="266247" y="141667"/>
                      </a:lnTo>
                      <a:cubicBezTo>
                        <a:pt x="264741" y="158228"/>
                        <a:pt x="262583" y="194959"/>
                        <a:pt x="257661" y="214648"/>
                      </a:cubicBezTo>
                      <a:cubicBezTo>
                        <a:pt x="255466" y="223428"/>
                        <a:pt x="257661" y="237543"/>
                        <a:pt x="249075" y="240405"/>
                      </a:cubicBezTo>
                      <a:lnTo>
                        <a:pt x="236196" y="244698"/>
                      </a:lnTo>
                      <a:cubicBezTo>
                        <a:pt x="221255" y="222287"/>
                        <a:pt x="231885" y="241773"/>
                        <a:pt x="223317" y="210355"/>
                      </a:cubicBezTo>
                      <a:cubicBezTo>
                        <a:pt x="220936" y="201624"/>
                        <a:pt x="223318" y="187459"/>
                        <a:pt x="214732" y="184597"/>
                      </a:cubicBezTo>
                      <a:lnTo>
                        <a:pt x="201853" y="180304"/>
                      </a:lnTo>
                      <a:cubicBezTo>
                        <a:pt x="164227" y="142678"/>
                        <a:pt x="210272" y="190407"/>
                        <a:pt x="180388" y="154546"/>
                      </a:cubicBezTo>
                      <a:cubicBezTo>
                        <a:pt x="176501" y="149882"/>
                        <a:pt x="171236" y="146459"/>
                        <a:pt x="167509" y="141667"/>
                      </a:cubicBezTo>
                      <a:cubicBezTo>
                        <a:pt x="161174" y="133522"/>
                        <a:pt x="158923" y="121634"/>
                        <a:pt x="150337" y="115910"/>
                      </a:cubicBezTo>
                      <a:cubicBezTo>
                        <a:pt x="137674" y="107468"/>
                        <a:pt x="134909" y="106841"/>
                        <a:pt x="124579" y="94445"/>
                      </a:cubicBezTo>
                      <a:cubicBezTo>
                        <a:pt x="121276" y="90481"/>
                        <a:pt x="119296" y="85530"/>
                        <a:pt x="115993" y="81566"/>
                      </a:cubicBezTo>
                      <a:cubicBezTo>
                        <a:pt x="107444" y="71307"/>
                        <a:pt x="88405" y="55198"/>
                        <a:pt x="77357" y="51515"/>
                      </a:cubicBezTo>
                      <a:lnTo>
                        <a:pt x="51599" y="42929"/>
                      </a:lnTo>
                      <a:lnTo>
                        <a:pt x="21548" y="55808"/>
                      </a:lnTo>
                      <a:close/>
                    </a:path>
                  </a:pathLst>
                </a:custGeom>
                <a:solidFill>
                  <a:schemeClr val="tx1">
                    <a:lumMod val="75000"/>
                    <a:lumOff val="2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AAA5BAE7-81C6-BE49-AB57-78092151E759}"/>
                  </a:ext>
                </a:extLst>
              </p:cNvPr>
              <p:cNvGrpSpPr/>
              <p:nvPr/>
            </p:nvGrpSpPr>
            <p:grpSpPr>
              <a:xfrm>
                <a:off x="6232951" y="2945126"/>
                <a:ext cx="3771789" cy="2287157"/>
                <a:chOff x="6331704" y="3204619"/>
                <a:chExt cx="3771789" cy="2287157"/>
              </a:xfrm>
            </p:grpSpPr>
            <p:sp>
              <p:nvSpPr>
                <p:cNvPr id="65" name="TextBox 64">
                  <a:extLst>
                    <a:ext uri="{FF2B5EF4-FFF2-40B4-BE49-F238E27FC236}">
                      <a16:creationId xmlns:a16="http://schemas.microsoft.com/office/drawing/2014/main" id="{1BC4CED4-4803-A441-8E00-9301E3B2B241}"/>
                    </a:ext>
                  </a:extLst>
                </p:cNvPr>
                <p:cNvSpPr txBox="1"/>
                <p:nvPr/>
              </p:nvSpPr>
              <p:spPr>
                <a:xfrm>
                  <a:off x="6640371" y="5122444"/>
                  <a:ext cx="3203882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dirty="0">
                      <a:latin typeface="Century Gothic" panose="020B0502020202020204" pitchFamily="34" charset="0"/>
                    </a:rPr>
                    <a:t>Z* causes female sterility</a:t>
                  </a:r>
                </a:p>
              </p:txBody>
            </p:sp>
            <p:grpSp>
              <p:nvGrpSpPr>
                <p:cNvPr id="93" name="Group 92">
                  <a:extLst>
                    <a:ext uri="{FF2B5EF4-FFF2-40B4-BE49-F238E27FC236}">
                      <a16:creationId xmlns:a16="http://schemas.microsoft.com/office/drawing/2014/main" id="{73B7D804-86B0-1E46-8EBB-5A97DC157588}"/>
                    </a:ext>
                  </a:extLst>
                </p:cNvPr>
                <p:cNvGrpSpPr/>
                <p:nvPr/>
              </p:nvGrpSpPr>
              <p:grpSpPr>
                <a:xfrm>
                  <a:off x="6331704" y="3204619"/>
                  <a:ext cx="3771789" cy="1857175"/>
                  <a:chOff x="6297731" y="3204619"/>
                  <a:chExt cx="3771789" cy="1857175"/>
                </a:xfrm>
              </p:grpSpPr>
              <p:grpSp>
                <p:nvGrpSpPr>
                  <p:cNvPr id="61" name="Group 60">
                    <a:extLst>
                      <a:ext uri="{FF2B5EF4-FFF2-40B4-BE49-F238E27FC236}">
                        <a16:creationId xmlns:a16="http://schemas.microsoft.com/office/drawing/2014/main" id="{56609852-859E-BA42-82D0-CA8A97B0FA1D}"/>
                      </a:ext>
                    </a:extLst>
                  </p:cNvPr>
                  <p:cNvGrpSpPr/>
                  <p:nvPr/>
                </p:nvGrpSpPr>
                <p:grpSpPr>
                  <a:xfrm>
                    <a:off x="6297731" y="3204619"/>
                    <a:ext cx="2089033" cy="1857175"/>
                    <a:chOff x="2238910" y="0"/>
                    <a:chExt cx="7714180" cy="6858000"/>
                  </a:xfrm>
                </p:grpSpPr>
                <p:pic>
                  <p:nvPicPr>
                    <p:cNvPr id="62" name="Picture 61">
                      <a:extLst>
                        <a:ext uri="{FF2B5EF4-FFF2-40B4-BE49-F238E27FC236}">
                          <a16:creationId xmlns:a16="http://schemas.microsoft.com/office/drawing/2014/main" id="{22042C3F-51A7-484F-8FE5-4045AEE6E7CB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3">
                      <a:duotone>
                        <a:srgbClr val="E7E6E6">
                          <a:shade val="45000"/>
                          <a:satMod val="135000"/>
                        </a:srgbClr>
                        <a:prstClr val="white"/>
                      </a:duotone>
                      <a:extLst>
                        <a:ext uri="{BEBA8EAE-BF5A-486C-A8C5-ECC9F3942E4B}">
                          <a14:imgProps xmlns:a14="http://schemas.microsoft.com/office/drawing/2010/main">
                            <a14:imgLayer r:embed="rId18">
                              <a14:imgEffect>
                                <a14:backgroundRemoval t="9988" b="90762" l="9989" r="92564">
                                  <a14:foregroundMark x1="14131" y1="90623" x2="19978" y2="92072"/>
                                  <a14:foregroundMark x1="19978" y1="92072" x2="26415" y2="90762"/>
                                  <a14:foregroundMark x1="26415" y1="90762" x2="39068" y2="78589"/>
                                  <a14:foregroundMark x1="89345" y1="63795" x2="92952" y2="69538"/>
                                  <a14:foregroundMark x1="92952" y1="69538" x2="90067" y2="76092"/>
                                  <a14:foregroundMark x1="90067" y1="76092" x2="87403" y2="76779"/>
                                  <a14:foregroundMark x1="92397" y1="70474" x2="92564" y2="71348"/>
                                  <a14:foregroundMark x1="47059" y1="16916" x2="52497" y2="10112"/>
                                  <a14:foregroundMark x1="48668" y1="16230" x2="48668" y2="16230"/>
                                  <a14:foregroundMark x1="48668" y1="16230" x2="51887" y2="11174"/>
                                  <a14:foregroundMark x1="26693" y1="20350" x2="21032" y2="17603"/>
                                  <a14:foregroundMark x1="21032" y1="17603" x2="18091" y2="14794"/>
                                  <a14:foregroundMark x1="14872" y1="69659" x2="14872" y2="74407"/>
                                  <a14:foregroundMark x1="14982" y1="69308" x2="15261" y2="68290"/>
                                  <a14:foregroundMark x1="13430" y1="74969" x2="13412" y2="75035"/>
                                  <a14:foregroundMark x1="15261" y1="68290" x2="16149" y2="66854"/>
                                  <a14:foregroundMark x1="84684" y1="78215" x2="87292" y2="77840"/>
                                  <a14:foregroundMark x1="68202" y1="72971" x2="72531" y2="74032"/>
                                  <a14:foregroundMark x1="75025" y1="76163" x2="83407" y2="78402"/>
                                  <a14:backgroundMark x1="45117" y1="75156" x2="51443" y2="74782"/>
                                  <a14:backgroundMark x1="51443" y1="74782" x2="56770" y2="79276"/>
                                  <a14:backgroundMark x1="56770" y1="79276" x2="60322" y2="73471"/>
                                  <a14:backgroundMark x1="60322" y1="73471" x2="88735" y2="81773"/>
                                  <a14:backgroundMark x1="13746" y1="73957" x2="12764" y2="80462"/>
                                  <a14:backgroundMark x1="15205" y1="64295" x2="14517" y2="68851"/>
                                  <a14:backgroundMark x1="12764" y1="80462" x2="13374" y2="95131"/>
                                  <a14:backgroundMark x1="13374" y1="95131" x2="10044" y2="94757"/>
                                  <a14:backgroundMark x1="58768" y1="69538" x2="66149" y2="74469"/>
                                  <a14:backgroundMark x1="66149" y1="74469" x2="69478" y2="78402"/>
                                  <a14:backgroundMark x1="13263" y1="70474" x2="12930" y2="74594"/>
                                  <a14:backgroundMark x1="13596" y1="69725" x2="12930" y2="72784"/>
                                  <a14:backgroundMark x1="68868" y1="74407" x2="76693" y2="78027"/>
                                  <a14:backgroundMark x1="14040" y1="69039" x2="12930" y2="73845"/>
                                </a14:backgroundRemoval>
                              </a14:imgEffect>
                            </a14:imgLayer>
                          </a14:imgProps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238910" y="0"/>
                      <a:ext cx="7714180" cy="6858000"/>
                    </a:xfrm>
                    <a:prstGeom prst="rect">
                      <a:avLst/>
                    </a:prstGeom>
                  </p:spPr>
                </p:pic>
                <p:sp>
                  <p:nvSpPr>
                    <p:cNvPr id="63" name="Freeform 62">
                      <a:extLst>
                        <a:ext uri="{FF2B5EF4-FFF2-40B4-BE49-F238E27FC236}">
                          <a16:creationId xmlns:a16="http://schemas.microsoft.com/office/drawing/2014/main" id="{3F762CF5-1A0B-C949-B16D-48B958AE654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984124" y="837080"/>
                      <a:ext cx="244773" cy="330605"/>
                    </a:xfrm>
                    <a:custGeom>
                      <a:avLst/>
                      <a:gdLst>
                        <a:gd name="connsiteX0" fmla="*/ 120203 w 244773"/>
                        <a:gd name="connsiteY0" fmla="*/ 47 h 330605"/>
                        <a:gd name="connsiteX1" fmla="*/ 150253 w 244773"/>
                        <a:gd name="connsiteY1" fmla="*/ 12926 h 330605"/>
                        <a:gd name="connsiteX2" fmla="*/ 163132 w 244773"/>
                        <a:gd name="connsiteY2" fmla="*/ 38683 h 330605"/>
                        <a:gd name="connsiteX3" fmla="*/ 184597 w 244773"/>
                        <a:gd name="connsiteY3" fmla="*/ 60148 h 330605"/>
                        <a:gd name="connsiteX4" fmla="*/ 188890 w 244773"/>
                        <a:gd name="connsiteY4" fmla="*/ 73027 h 330605"/>
                        <a:gd name="connsiteX5" fmla="*/ 214648 w 244773"/>
                        <a:gd name="connsiteY5" fmla="*/ 111664 h 330605"/>
                        <a:gd name="connsiteX6" fmla="*/ 223234 w 244773"/>
                        <a:gd name="connsiteY6" fmla="*/ 124543 h 330605"/>
                        <a:gd name="connsiteX7" fmla="*/ 236113 w 244773"/>
                        <a:gd name="connsiteY7" fmla="*/ 150300 h 330605"/>
                        <a:gd name="connsiteX8" fmla="*/ 240406 w 244773"/>
                        <a:gd name="connsiteY8" fmla="*/ 163179 h 330605"/>
                        <a:gd name="connsiteX9" fmla="*/ 240406 w 244773"/>
                        <a:gd name="connsiteY9" fmla="*/ 300554 h 330605"/>
                        <a:gd name="connsiteX10" fmla="*/ 236113 w 244773"/>
                        <a:gd name="connsiteY10" fmla="*/ 313433 h 330605"/>
                        <a:gd name="connsiteX11" fmla="*/ 223234 w 244773"/>
                        <a:gd name="connsiteY11" fmla="*/ 317726 h 330605"/>
                        <a:gd name="connsiteX12" fmla="*/ 197476 w 244773"/>
                        <a:gd name="connsiteY12" fmla="*/ 330605 h 330605"/>
                        <a:gd name="connsiteX13" fmla="*/ 107324 w 244773"/>
                        <a:gd name="connsiteY13" fmla="*/ 322019 h 330605"/>
                        <a:gd name="connsiteX14" fmla="*/ 81566 w 244773"/>
                        <a:gd name="connsiteY14" fmla="*/ 313433 h 330605"/>
                        <a:gd name="connsiteX15" fmla="*/ 68687 w 244773"/>
                        <a:gd name="connsiteY15" fmla="*/ 304847 h 330605"/>
                        <a:gd name="connsiteX16" fmla="*/ 51515 w 244773"/>
                        <a:gd name="connsiteY16" fmla="*/ 279089 h 330605"/>
                        <a:gd name="connsiteX17" fmla="*/ 42930 w 244773"/>
                        <a:gd name="connsiteY17" fmla="*/ 266210 h 330605"/>
                        <a:gd name="connsiteX18" fmla="*/ 30051 w 244773"/>
                        <a:gd name="connsiteY18" fmla="*/ 240452 h 330605"/>
                        <a:gd name="connsiteX19" fmla="*/ 25758 w 244773"/>
                        <a:gd name="connsiteY19" fmla="*/ 227574 h 330605"/>
                        <a:gd name="connsiteX20" fmla="*/ 17172 w 244773"/>
                        <a:gd name="connsiteY20" fmla="*/ 214695 h 330605"/>
                        <a:gd name="connsiteX21" fmla="*/ 4293 w 244773"/>
                        <a:gd name="connsiteY21" fmla="*/ 176058 h 330605"/>
                        <a:gd name="connsiteX22" fmla="*/ 0 w 244773"/>
                        <a:gd name="connsiteY22" fmla="*/ 163179 h 330605"/>
                        <a:gd name="connsiteX23" fmla="*/ 12879 w 244773"/>
                        <a:gd name="connsiteY23" fmla="*/ 85906 h 330605"/>
                        <a:gd name="connsiteX24" fmla="*/ 25758 w 244773"/>
                        <a:gd name="connsiteY24" fmla="*/ 60148 h 330605"/>
                        <a:gd name="connsiteX25" fmla="*/ 51515 w 244773"/>
                        <a:gd name="connsiteY25" fmla="*/ 42976 h 330605"/>
                        <a:gd name="connsiteX26" fmla="*/ 77273 w 244773"/>
                        <a:gd name="connsiteY26" fmla="*/ 21512 h 330605"/>
                        <a:gd name="connsiteX27" fmla="*/ 90152 w 244773"/>
                        <a:gd name="connsiteY27" fmla="*/ 17219 h 330605"/>
                        <a:gd name="connsiteX28" fmla="*/ 120203 w 244773"/>
                        <a:gd name="connsiteY28" fmla="*/ 47 h 33060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  <a:cxn ang="0">
                          <a:pos x="connsiteX26" y="connsiteY26"/>
                        </a:cxn>
                        <a:cxn ang="0">
                          <a:pos x="connsiteX27" y="connsiteY27"/>
                        </a:cxn>
                        <a:cxn ang="0">
                          <a:pos x="connsiteX28" y="connsiteY28"/>
                        </a:cxn>
                      </a:cxnLst>
                      <a:rect l="l" t="t" r="r" b="b"/>
                      <a:pathLst>
                        <a:path w="244773" h="330605">
                          <a:moveTo>
                            <a:pt x="120203" y="47"/>
                          </a:moveTo>
                          <a:cubicBezTo>
                            <a:pt x="130220" y="-668"/>
                            <a:pt x="141186" y="6881"/>
                            <a:pt x="150253" y="12926"/>
                          </a:cubicBezTo>
                          <a:cubicBezTo>
                            <a:pt x="159480" y="19077"/>
                            <a:pt x="158846" y="30112"/>
                            <a:pt x="163132" y="38683"/>
                          </a:cubicBezTo>
                          <a:cubicBezTo>
                            <a:pt x="170287" y="52993"/>
                            <a:pt x="171718" y="51562"/>
                            <a:pt x="184597" y="60148"/>
                          </a:cubicBezTo>
                          <a:cubicBezTo>
                            <a:pt x="186028" y="64441"/>
                            <a:pt x="186692" y="69071"/>
                            <a:pt x="188890" y="73027"/>
                          </a:cubicBezTo>
                          <a:lnTo>
                            <a:pt x="214648" y="111664"/>
                          </a:lnTo>
                          <a:cubicBezTo>
                            <a:pt x="217510" y="115957"/>
                            <a:pt x="221602" y="119648"/>
                            <a:pt x="223234" y="124543"/>
                          </a:cubicBezTo>
                          <a:cubicBezTo>
                            <a:pt x="234025" y="156915"/>
                            <a:pt x="219468" y="117010"/>
                            <a:pt x="236113" y="150300"/>
                          </a:cubicBezTo>
                          <a:cubicBezTo>
                            <a:pt x="238137" y="154347"/>
                            <a:pt x="238975" y="158886"/>
                            <a:pt x="240406" y="163179"/>
                          </a:cubicBezTo>
                          <a:cubicBezTo>
                            <a:pt x="243543" y="229052"/>
                            <a:pt x="248425" y="244420"/>
                            <a:pt x="240406" y="300554"/>
                          </a:cubicBezTo>
                          <a:cubicBezTo>
                            <a:pt x="239766" y="305034"/>
                            <a:pt x="239313" y="310233"/>
                            <a:pt x="236113" y="313433"/>
                          </a:cubicBezTo>
                          <a:cubicBezTo>
                            <a:pt x="232913" y="316633"/>
                            <a:pt x="227281" y="315702"/>
                            <a:pt x="223234" y="317726"/>
                          </a:cubicBezTo>
                          <a:cubicBezTo>
                            <a:pt x="189946" y="334370"/>
                            <a:pt x="229848" y="319814"/>
                            <a:pt x="197476" y="330605"/>
                          </a:cubicBezTo>
                          <a:cubicBezTo>
                            <a:pt x="181966" y="329497"/>
                            <a:pt x="129708" y="327185"/>
                            <a:pt x="107324" y="322019"/>
                          </a:cubicBezTo>
                          <a:cubicBezTo>
                            <a:pt x="98505" y="319984"/>
                            <a:pt x="89096" y="318453"/>
                            <a:pt x="81566" y="313433"/>
                          </a:cubicBezTo>
                          <a:lnTo>
                            <a:pt x="68687" y="304847"/>
                          </a:lnTo>
                          <a:lnTo>
                            <a:pt x="51515" y="279089"/>
                          </a:lnTo>
                          <a:cubicBezTo>
                            <a:pt x="48653" y="274796"/>
                            <a:pt x="44562" y="271105"/>
                            <a:pt x="42930" y="266210"/>
                          </a:cubicBezTo>
                          <a:cubicBezTo>
                            <a:pt x="32141" y="233842"/>
                            <a:pt x="46694" y="273737"/>
                            <a:pt x="30051" y="240452"/>
                          </a:cubicBezTo>
                          <a:cubicBezTo>
                            <a:pt x="28027" y="236405"/>
                            <a:pt x="27782" y="231621"/>
                            <a:pt x="25758" y="227574"/>
                          </a:cubicBezTo>
                          <a:cubicBezTo>
                            <a:pt x="23451" y="222959"/>
                            <a:pt x="19267" y="219410"/>
                            <a:pt x="17172" y="214695"/>
                          </a:cubicBezTo>
                          <a:lnTo>
                            <a:pt x="4293" y="176058"/>
                          </a:lnTo>
                          <a:lnTo>
                            <a:pt x="0" y="163179"/>
                          </a:lnTo>
                          <a:cubicBezTo>
                            <a:pt x="3240" y="137260"/>
                            <a:pt x="5676" y="111117"/>
                            <a:pt x="12879" y="85906"/>
                          </a:cubicBezTo>
                          <a:cubicBezTo>
                            <a:pt x="15358" y="77229"/>
                            <a:pt x="18590" y="66420"/>
                            <a:pt x="25758" y="60148"/>
                          </a:cubicBezTo>
                          <a:cubicBezTo>
                            <a:pt x="33524" y="53353"/>
                            <a:pt x="44218" y="50273"/>
                            <a:pt x="51515" y="42976"/>
                          </a:cubicBezTo>
                          <a:cubicBezTo>
                            <a:pt x="61011" y="33480"/>
                            <a:pt x="65317" y="27489"/>
                            <a:pt x="77273" y="21512"/>
                          </a:cubicBezTo>
                          <a:cubicBezTo>
                            <a:pt x="81321" y="19488"/>
                            <a:pt x="86105" y="19243"/>
                            <a:pt x="90152" y="17219"/>
                          </a:cubicBezTo>
                          <a:cubicBezTo>
                            <a:pt x="99861" y="12365"/>
                            <a:pt x="110186" y="762"/>
                            <a:pt x="120203" y="47"/>
                          </a:cubicBez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  <p:sp>
                  <p:nvSpPr>
                    <p:cNvPr id="64" name="Freeform 63">
                      <a:extLst>
                        <a:ext uri="{FF2B5EF4-FFF2-40B4-BE49-F238E27FC236}">
                          <a16:creationId xmlns:a16="http://schemas.microsoft.com/office/drawing/2014/main" id="{263E271D-077A-6D43-A669-F47D2403F8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421922" y="734096"/>
                      <a:ext cx="283419" cy="244698"/>
                    </a:xfrm>
                    <a:custGeom>
                      <a:avLst/>
                      <a:gdLst>
                        <a:gd name="connsiteX0" fmla="*/ 21548 w 266247"/>
                        <a:gd name="connsiteY0" fmla="*/ 55808 h 244698"/>
                        <a:gd name="connsiteX1" fmla="*/ 84 w 266247"/>
                        <a:gd name="connsiteY1" fmla="*/ 25758 h 244698"/>
                        <a:gd name="connsiteX2" fmla="*/ 12963 w 266247"/>
                        <a:gd name="connsiteY2" fmla="*/ 17172 h 244698"/>
                        <a:gd name="connsiteX3" fmla="*/ 34427 w 266247"/>
                        <a:gd name="connsiteY3" fmla="*/ 0 h 244698"/>
                        <a:gd name="connsiteX4" fmla="*/ 158923 w 266247"/>
                        <a:gd name="connsiteY4" fmla="*/ 12879 h 244698"/>
                        <a:gd name="connsiteX5" fmla="*/ 197560 w 266247"/>
                        <a:gd name="connsiteY5" fmla="*/ 21465 h 244698"/>
                        <a:gd name="connsiteX6" fmla="*/ 206146 w 266247"/>
                        <a:gd name="connsiteY6" fmla="*/ 34343 h 244698"/>
                        <a:gd name="connsiteX7" fmla="*/ 223317 w 266247"/>
                        <a:gd name="connsiteY7" fmla="*/ 72980 h 244698"/>
                        <a:gd name="connsiteX8" fmla="*/ 236196 w 266247"/>
                        <a:gd name="connsiteY8" fmla="*/ 77273 h 244698"/>
                        <a:gd name="connsiteX9" fmla="*/ 240489 w 266247"/>
                        <a:gd name="connsiteY9" fmla="*/ 90152 h 244698"/>
                        <a:gd name="connsiteX10" fmla="*/ 257661 w 266247"/>
                        <a:gd name="connsiteY10" fmla="*/ 115910 h 244698"/>
                        <a:gd name="connsiteX11" fmla="*/ 266247 w 266247"/>
                        <a:gd name="connsiteY11" fmla="*/ 141667 h 244698"/>
                        <a:gd name="connsiteX12" fmla="*/ 257661 w 266247"/>
                        <a:gd name="connsiteY12" fmla="*/ 214648 h 244698"/>
                        <a:gd name="connsiteX13" fmla="*/ 249075 w 266247"/>
                        <a:gd name="connsiteY13" fmla="*/ 240405 h 244698"/>
                        <a:gd name="connsiteX14" fmla="*/ 236196 w 266247"/>
                        <a:gd name="connsiteY14" fmla="*/ 244698 h 244698"/>
                        <a:gd name="connsiteX15" fmla="*/ 223317 w 266247"/>
                        <a:gd name="connsiteY15" fmla="*/ 210355 h 244698"/>
                        <a:gd name="connsiteX16" fmla="*/ 214732 w 266247"/>
                        <a:gd name="connsiteY16" fmla="*/ 184597 h 244698"/>
                        <a:gd name="connsiteX17" fmla="*/ 201853 w 266247"/>
                        <a:gd name="connsiteY17" fmla="*/ 180304 h 244698"/>
                        <a:gd name="connsiteX18" fmla="*/ 180388 w 266247"/>
                        <a:gd name="connsiteY18" fmla="*/ 154546 h 244698"/>
                        <a:gd name="connsiteX19" fmla="*/ 167509 w 266247"/>
                        <a:gd name="connsiteY19" fmla="*/ 141667 h 244698"/>
                        <a:gd name="connsiteX20" fmla="*/ 150337 w 266247"/>
                        <a:gd name="connsiteY20" fmla="*/ 115910 h 244698"/>
                        <a:gd name="connsiteX21" fmla="*/ 124579 w 266247"/>
                        <a:gd name="connsiteY21" fmla="*/ 94445 h 244698"/>
                        <a:gd name="connsiteX22" fmla="*/ 115993 w 266247"/>
                        <a:gd name="connsiteY22" fmla="*/ 81566 h 244698"/>
                        <a:gd name="connsiteX23" fmla="*/ 77357 w 266247"/>
                        <a:gd name="connsiteY23" fmla="*/ 51515 h 244698"/>
                        <a:gd name="connsiteX24" fmla="*/ 51599 w 266247"/>
                        <a:gd name="connsiteY24" fmla="*/ 42929 h 244698"/>
                        <a:gd name="connsiteX25" fmla="*/ 21548 w 266247"/>
                        <a:gd name="connsiteY25" fmla="*/ 55808 h 2446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  <a:cxn ang="0">
                          <a:pos x="connsiteX24" y="connsiteY24"/>
                        </a:cxn>
                        <a:cxn ang="0">
                          <a:pos x="connsiteX25" y="connsiteY25"/>
                        </a:cxn>
                      </a:cxnLst>
                      <a:rect l="l" t="t" r="r" b="b"/>
                      <a:pathLst>
                        <a:path w="266247" h="244698">
                          <a:moveTo>
                            <a:pt x="21548" y="55808"/>
                          </a:moveTo>
                          <a:cubicBezTo>
                            <a:pt x="14393" y="45791"/>
                            <a:pt x="2754" y="37774"/>
                            <a:pt x="84" y="25758"/>
                          </a:cubicBezTo>
                          <a:cubicBezTo>
                            <a:pt x="-1035" y="20721"/>
                            <a:pt x="9315" y="20820"/>
                            <a:pt x="12963" y="17172"/>
                          </a:cubicBezTo>
                          <a:cubicBezTo>
                            <a:pt x="32381" y="-2247"/>
                            <a:pt x="9354" y="8358"/>
                            <a:pt x="34427" y="0"/>
                          </a:cubicBezTo>
                          <a:cubicBezTo>
                            <a:pt x="124788" y="5315"/>
                            <a:pt x="83370" y="287"/>
                            <a:pt x="158923" y="12879"/>
                          </a:cubicBezTo>
                          <a:cubicBezTo>
                            <a:pt x="189145" y="17916"/>
                            <a:pt x="176423" y="14419"/>
                            <a:pt x="197560" y="21465"/>
                          </a:cubicBezTo>
                          <a:cubicBezTo>
                            <a:pt x="200422" y="25758"/>
                            <a:pt x="204051" y="29628"/>
                            <a:pt x="206146" y="34343"/>
                          </a:cubicBezTo>
                          <a:cubicBezTo>
                            <a:pt x="210125" y="43295"/>
                            <a:pt x="213269" y="64941"/>
                            <a:pt x="223317" y="72980"/>
                          </a:cubicBezTo>
                          <a:cubicBezTo>
                            <a:pt x="226851" y="75807"/>
                            <a:pt x="231903" y="75842"/>
                            <a:pt x="236196" y="77273"/>
                          </a:cubicBezTo>
                          <a:cubicBezTo>
                            <a:pt x="237627" y="81566"/>
                            <a:pt x="238291" y="86196"/>
                            <a:pt x="240489" y="90152"/>
                          </a:cubicBezTo>
                          <a:cubicBezTo>
                            <a:pt x="245500" y="99173"/>
                            <a:pt x="254398" y="106120"/>
                            <a:pt x="257661" y="115910"/>
                          </a:cubicBezTo>
                          <a:lnTo>
                            <a:pt x="266247" y="141667"/>
                          </a:lnTo>
                          <a:cubicBezTo>
                            <a:pt x="264741" y="158228"/>
                            <a:pt x="262583" y="194959"/>
                            <a:pt x="257661" y="214648"/>
                          </a:cubicBezTo>
                          <a:cubicBezTo>
                            <a:pt x="255466" y="223428"/>
                            <a:pt x="257661" y="237543"/>
                            <a:pt x="249075" y="240405"/>
                          </a:cubicBezTo>
                          <a:lnTo>
                            <a:pt x="236196" y="244698"/>
                          </a:lnTo>
                          <a:cubicBezTo>
                            <a:pt x="221255" y="222287"/>
                            <a:pt x="231885" y="241773"/>
                            <a:pt x="223317" y="210355"/>
                          </a:cubicBezTo>
                          <a:cubicBezTo>
                            <a:pt x="220936" y="201624"/>
                            <a:pt x="223318" y="187459"/>
                            <a:pt x="214732" y="184597"/>
                          </a:cubicBezTo>
                          <a:lnTo>
                            <a:pt x="201853" y="180304"/>
                          </a:lnTo>
                          <a:cubicBezTo>
                            <a:pt x="164227" y="142678"/>
                            <a:pt x="210272" y="190407"/>
                            <a:pt x="180388" y="154546"/>
                          </a:cubicBezTo>
                          <a:cubicBezTo>
                            <a:pt x="176501" y="149882"/>
                            <a:pt x="171236" y="146459"/>
                            <a:pt x="167509" y="141667"/>
                          </a:cubicBezTo>
                          <a:cubicBezTo>
                            <a:pt x="161174" y="133522"/>
                            <a:pt x="158923" y="121634"/>
                            <a:pt x="150337" y="115910"/>
                          </a:cubicBezTo>
                          <a:cubicBezTo>
                            <a:pt x="137674" y="107468"/>
                            <a:pt x="134909" y="106841"/>
                            <a:pt x="124579" y="94445"/>
                          </a:cubicBezTo>
                          <a:cubicBezTo>
                            <a:pt x="121276" y="90481"/>
                            <a:pt x="119296" y="85530"/>
                            <a:pt x="115993" y="81566"/>
                          </a:cubicBezTo>
                          <a:cubicBezTo>
                            <a:pt x="107444" y="71307"/>
                            <a:pt x="88405" y="55198"/>
                            <a:pt x="77357" y="51515"/>
                          </a:cubicBezTo>
                          <a:lnTo>
                            <a:pt x="51599" y="42929"/>
                          </a:lnTo>
                          <a:lnTo>
                            <a:pt x="21548" y="55808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75000"/>
                        <a:lumOff val="25000"/>
                      </a:schemeClr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US"/>
                    </a:p>
                  </p:txBody>
                </p:sp>
              </p:grpSp>
              <p:sp>
                <p:nvSpPr>
                  <p:cNvPr id="89" name="TextBox 88">
                    <a:extLst>
                      <a:ext uri="{FF2B5EF4-FFF2-40B4-BE49-F238E27FC236}">
                        <a16:creationId xmlns:a16="http://schemas.microsoft.com/office/drawing/2014/main" id="{0569431E-92C5-794E-B4A9-EDF6FE2F2EC1}"/>
                      </a:ext>
                    </a:extLst>
                  </p:cNvPr>
                  <p:cNvSpPr txBox="1"/>
                  <p:nvPr/>
                </p:nvSpPr>
                <p:spPr>
                  <a:xfrm>
                    <a:off x="8405282" y="3827814"/>
                    <a:ext cx="1664238" cy="36933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algn="ctr"/>
                    <a:r>
                      <a:rPr lang="en-US" dirty="0">
                        <a:latin typeface="Century Gothic" panose="020B0502020202020204" pitchFamily="34" charset="0"/>
                      </a:rPr>
                      <a:t>(no offspring)</a:t>
                    </a:r>
                  </a:p>
                </p:txBody>
              </p:sp>
            </p:grpSp>
          </p:grpSp>
          <p:sp>
            <p:nvSpPr>
              <p:cNvPr id="101" name="TextBox 100">
                <a:extLst>
                  <a:ext uri="{FF2B5EF4-FFF2-40B4-BE49-F238E27FC236}">
                    <a16:creationId xmlns:a16="http://schemas.microsoft.com/office/drawing/2014/main" id="{82492EE2-8B9A-6646-B67A-14832FD9E780}"/>
                  </a:ext>
                </a:extLst>
              </p:cNvPr>
              <p:cNvSpPr txBox="1"/>
              <p:nvPr/>
            </p:nvSpPr>
            <p:spPr>
              <a:xfrm>
                <a:off x="2272902" y="145678"/>
                <a:ext cx="42030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latin typeface="Century Gothic" panose="020B0502020202020204" pitchFamily="34" charset="0"/>
                  </a:rPr>
                  <a:t>A.</a:t>
                </a:r>
              </a:p>
            </p:txBody>
          </p:sp>
          <p:sp>
            <p:nvSpPr>
              <p:cNvPr id="102" name="TextBox 101">
                <a:extLst>
                  <a:ext uri="{FF2B5EF4-FFF2-40B4-BE49-F238E27FC236}">
                    <a16:creationId xmlns:a16="http://schemas.microsoft.com/office/drawing/2014/main" id="{E305A7B2-72D5-6E41-A73D-5649123B5EEE}"/>
                  </a:ext>
                </a:extLst>
              </p:cNvPr>
              <p:cNvSpPr txBox="1"/>
              <p:nvPr/>
            </p:nvSpPr>
            <p:spPr>
              <a:xfrm>
                <a:off x="6214298" y="145678"/>
                <a:ext cx="38343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latin typeface="Century Gothic" panose="020B0502020202020204" pitchFamily="34" charset="0"/>
                  </a:rPr>
                  <a:t>B.</a:t>
                </a:r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24D49DE6-6F15-E84C-8909-298E568F40AF}"/>
                  </a:ext>
                </a:extLst>
              </p:cNvPr>
              <p:cNvSpPr txBox="1"/>
              <p:nvPr/>
            </p:nvSpPr>
            <p:spPr>
              <a:xfrm>
                <a:off x="2272902" y="2755034"/>
                <a:ext cx="42832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latin typeface="Century Gothic" panose="020B0502020202020204" pitchFamily="34" charset="0"/>
                  </a:rPr>
                  <a:t>C.</a:t>
                </a: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89AC17B-1D5A-2144-B691-7F10E3CFC28D}"/>
                  </a:ext>
                </a:extLst>
              </p:cNvPr>
              <p:cNvSpPr txBox="1"/>
              <p:nvPr/>
            </p:nvSpPr>
            <p:spPr>
              <a:xfrm>
                <a:off x="6214298" y="2755034"/>
                <a:ext cx="41069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b="1" dirty="0">
                    <a:latin typeface="Century Gothic" panose="020B0502020202020204" pitchFamily="34" charset="0"/>
                  </a:rPr>
                  <a:t>D.</a:t>
                </a:r>
              </a:p>
            </p:txBody>
          </p:sp>
        </p:grp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D1945A97-A051-C742-94D0-0F88B26A73A1}"/>
                </a:ext>
              </a:extLst>
            </p:cNvPr>
            <p:cNvSpPr txBox="1"/>
            <p:nvPr/>
          </p:nvSpPr>
          <p:spPr>
            <a:xfrm>
              <a:off x="3370055" y="393511"/>
              <a:ext cx="5164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Gothic" panose="020B0502020202020204" pitchFamily="34" charset="0"/>
                </a:rPr>
                <a:t>ZW</a:t>
              </a:r>
            </a:p>
          </p:txBody>
        </p:sp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2BCB49B7-6249-0A40-8259-39D389ED6218}"/>
                </a:ext>
              </a:extLst>
            </p:cNvPr>
            <p:cNvSpPr txBox="1"/>
            <p:nvPr/>
          </p:nvSpPr>
          <p:spPr>
            <a:xfrm>
              <a:off x="7467838" y="390563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Gothic" panose="020B0502020202020204" pitchFamily="34" charset="0"/>
                </a:rPr>
                <a:t>Z*W</a:t>
              </a:r>
            </a:p>
          </p:txBody>
        </p:sp>
        <p:sp>
          <p:nvSpPr>
            <p:cNvPr id="108" name="TextBox 107">
              <a:extLst>
                <a:ext uri="{FF2B5EF4-FFF2-40B4-BE49-F238E27FC236}">
                  <a16:creationId xmlns:a16="http://schemas.microsoft.com/office/drawing/2014/main" id="{2FCDAD39-D932-2646-B6D8-A93499188B5E}"/>
                </a:ext>
              </a:extLst>
            </p:cNvPr>
            <p:cNvSpPr txBox="1"/>
            <p:nvPr/>
          </p:nvSpPr>
          <p:spPr>
            <a:xfrm>
              <a:off x="3060951" y="3076958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Gothic" panose="020B0502020202020204" pitchFamily="34" charset="0"/>
                </a:rPr>
                <a:t>Z*W</a:t>
              </a: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7621FBA3-33BD-7449-89D7-ABDE7754C171}"/>
                </a:ext>
              </a:extLst>
            </p:cNvPr>
            <p:cNvSpPr txBox="1"/>
            <p:nvPr/>
          </p:nvSpPr>
          <p:spPr>
            <a:xfrm>
              <a:off x="7336994" y="3076958"/>
              <a:ext cx="6142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>
                  <a:latin typeface="Century Gothic" panose="020B0502020202020204" pitchFamily="34" charset="0"/>
                </a:rPr>
                <a:t>Z*W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8383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18403</TotalTime>
  <Words>70</Words>
  <Application>Microsoft Macintosh PowerPoint</Application>
  <PresentationFormat>Widescreen</PresentationFormat>
  <Paragraphs>27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Century Gothic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Luke Holman</dc:creator>
  <cp:lastModifiedBy>Luke Holman</cp:lastModifiedBy>
  <cp:revision>8</cp:revision>
  <dcterms:created xsi:type="dcterms:W3CDTF">2019-04-26T06:57:28Z</dcterms:created>
  <dcterms:modified xsi:type="dcterms:W3CDTF">2019-05-09T01:41:20Z</dcterms:modified>
</cp:coreProperties>
</file>

<file path=docProps/thumbnail.jpeg>
</file>